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notesMasterIdLst>
    <p:notesMasterId r:id="rId51"/>
  </p:notesMasterIdLst>
  <p:sldIdLst>
    <p:sldId id="256" r:id="rId2"/>
    <p:sldId id="279" r:id="rId3"/>
    <p:sldId id="257" r:id="rId4"/>
    <p:sldId id="258" r:id="rId5"/>
    <p:sldId id="288" r:id="rId6"/>
    <p:sldId id="276" r:id="rId7"/>
    <p:sldId id="274" r:id="rId8"/>
    <p:sldId id="280" r:id="rId9"/>
    <p:sldId id="293" r:id="rId10"/>
    <p:sldId id="298" r:id="rId11"/>
    <p:sldId id="304" r:id="rId12"/>
    <p:sldId id="303" r:id="rId13"/>
    <p:sldId id="295" r:id="rId14"/>
    <p:sldId id="296" r:id="rId15"/>
    <p:sldId id="260" r:id="rId16"/>
    <p:sldId id="262" r:id="rId17"/>
    <p:sldId id="297" r:id="rId18"/>
    <p:sldId id="263" r:id="rId19"/>
    <p:sldId id="308" r:id="rId20"/>
    <p:sldId id="284" r:id="rId21"/>
    <p:sldId id="273" r:id="rId22"/>
    <p:sldId id="267" r:id="rId23"/>
    <p:sldId id="278" r:id="rId24"/>
    <p:sldId id="264" r:id="rId25"/>
    <p:sldId id="292" r:id="rId26"/>
    <p:sldId id="290" r:id="rId27"/>
    <p:sldId id="269" r:id="rId28"/>
    <p:sldId id="312" r:id="rId29"/>
    <p:sldId id="266" r:id="rId30"/>
    <p:sldId id="275" r:id="rId31"/>
    <p:sldId id="310" r:id="rId32"/>
    <p:sldId id="265" r:id="rId33"/>
    <p:sldId id="281" r:id="rId34"/>
    <p:sldId id="282" r:id="rId35"/>
    <p:sldId id="311" r:id="rId36"/>
    <p:sldId id="285" r:id="rId37"/>
    <p:sldId id="291" r:id="rId38"/>
    <p:sldId id="277" r:id="rId39"/>
    <p:sldId id="289" r:id="rId40"/>
    <p:sldId id="294" r:id="rId41"/>
    <p:sldId id="301" r:id="rId42"/>
    <p:sldId id="271" r:id="rId43"/>
    <p:sldId id="268" r:id="rId44"/>
    <p:sldId id="309" r:id="rId45"/>
    <p:sldId id="283" r:id="rId46"/>
    <p:sldId id="307" r:id="rId47"/>
    <p:sldId id="314" r:id="rId48"/>
    <p:sldId id="313" r:id="rId49"/>
    <p:sldId id="30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783309-1CCF-54B1-BB20-D03853961310}" v="96" dt="2018-10-15T22:15:57.0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era  Hutchings" userId="S::tlh8b@mtmail.mtsu.edu::2458e542-07aa-4776-9f9c-98198ed93e32" providerId="AD" clId="Web-{D6063150-EAF1-3FE2-4365-E0A87686D97E}"/>
    <pc:docChg chg="modSld">
      <pc:chgData name="Tamera  Hutchings" userId="S::tlh8b@mtmail.mtsu.edu::2458e542-07aa-4776-9f9c-98198ed93e32" providerId="AD" clId="Web-{D6063150-EAF1-3FE2-4365-E0A87686D97E}" dt="2018-10-11T20:16:37.504" v="5" actId="20577"/>
      <pc:docMkLst>
        <pc:docMk/>
      </pc:docMkLst>
      <pc:sldChg chg="modSp">
        <pc:chgData name="Tamera  Hutchings" userId="S::tlh8b@mtmail.mtsu.edu::2458e542-07aa-4776-9f9c-98198ed93e32" providerId="AD" clId="Web-{D6063150-EAF1-3FE2-4365-E0A87686D97E}" dt="2018-10-11T20:16:37.504" v="5" actId="20577"/>
        <pc:sldMkLst>
          <pc:docMk/>
          <pc:sldMk cId="3393208777" sldId="278"/>
        </pc:sldMkLst>
        <pc:spChg chg="mod">
          <ac:chgData name="Tamera  Hutchings" userId="S::tlh8b@mtmail.mtsu.edu::2458e542-07aa-4776-9f9c-98198ed93e32" providerId="AD" clId="Web-{D6063150-EAF1-3FE2-4365-E0A87686D97E}" dt="2018-10-11T20:16:37.504" v="5" actId="20577"/>
          <ac:spMkLst>
            <pc:docMk/>
            <pc:sldMk cId="3393208777" sldId="278"/>
            <ac:spMk id="3" creationId="{A39681DF-CFF6-40B3-9114-7633137637B6}"/>
          </ac:spMkLst>
        </pc:spChg>
      </pc:sldChg>
    </pc:docChg>
  </pc:docChgLst>
  <pc:docChgLst>
    <pc:chgData name="Barbara  Adams" userId="S::bla3m@mtmail.mtsu.edu::dab8d6e3-9d92-48ec-975a-54ed7aed6891" providerId="AD" clId="Web-{E71F1E05-D67F-77DA-18EA-63152C33A103}"/>
    <pc:docChg chg="addSld modSld">
      <pc:chgData name="Barbara  Adams" userId="S::bla3m@mtmail.mtsu.edu::dab8d6e3-9d92-48ec-975a-54ed7aed6891" providerId="AD" clId="Web-{E71F1E05-D67F-77DA-18EA-63152C33A103}" dt="2018-10-15T15:48:47.250" v="833" actId="20577"/>
      <pc:docMkLst>
        <pc:docMk/>
      </pc:docMkLst>
      <pc:sldChg chg="modSp">
        <pc:chgData name="Barbara  Adams" userId="S::bla3m@mtmail.mtsu.edu::dab8d6e3-9d92-48ec-975a-54ed7aed6891" providerId="AD" clId="Web-{E71F1E05-D67F-77DA-18EA-63152C33A103}" dt="2018-10-15T14:59:57.079" v="169" actId="20577"/>
        <pc:sldMkLst>
          <pc:docMk/>
          <pc:sldMk cId="2459466604" sldId="283"/>
        </pc:sldMkLst>
        <pc:spChg chg="mod">
          <ac:chgData name="Barbara  Adams" userId="S::bla3m@mtmail.mtsu.edu::dab8d6e3-9d92-48ec-975a-54ed7aed6891" providerId="AD" clId="Web-{E71F1E05-D67F-77DA-18EA-63152C33A103}" dt="2018-10-15T14:59:30.735" v="165" actId="1076"/>
          <ac:spMkLst>
            <pc:docMk/>
            <pc:sldMk cId="2459466604" sldId="283"/>
            <ac:spMk id="2" creationId="{C807E216-FEA7-4E34-8B09-C1BD3CD83656}"/>
          </ac:spMkLst>
        </pc:spChg>
        <pc:spChg chg="mod">
          <ac:chgData name="Barbara  Adams" userId="S::bla3m@mtmail.mtsu.edu::dab8d6e3-9d92-48ec-975a-54ed7aed6891" providerId="AD" clId="Web-{E71F1E05-D67F-77DA-18EA-63152C33A103}" dt="2018-10-15T14:59:57.079" v="169" actId="20577"/>
          <ac:spMkLst>
            <pc:docMk/>
            <pc:sldMk cId="2459466604" sldId="283"/>
            <ac:spMk id="3" creationId="{DCFD8A4B-3604-4759-9CED-60EEF49EE602}"/>
          </ac:spMkLst>
        </pc:spChg>
      </pc:sldChg>
      <pc:sldChg chg="modSp">
        <pc:chgData name="Barbara  Adams" userId="S::bla3m@mtmail.mtsu.edu::dab8d6e3-9d92-48ec-975a-54ed7aed6891" providerId="AD" clId="Web-{E71F1E05-D67F-77DA-18EA-63152C33A103}" dt="2018-10-15T15:48:42.031" v="831" actId="20577"/>
        <pc:sldMkLst>
          <pc:docMk/>
          <pc:sldMk cId="3402326737" sldId="307"/>
        </pc:sldMkLst>
        <pc:spChg chg="mod">
          <ac:chgData name="Barbara  Adams" userId="S::bla3m@mtmail.mtsu.edu::dab8d6e3-9d92-48ec-975a-54ed7aed6891" providerId="AD" clId="Web-{E71F1E05-D67F-77DA-18EA-63152C33A103}" dt="2018-10-15T14:59:21.891" v="164" actId="1076"/>
          <ac:spMkLst>
            <pc:docMk/>
            <pc:sldMk cId="3402326737" sldId="307"/>
            <ac:spMk id="2" creationId="{31DA949B-A5CC-419F-8A6B-5EC593C3C41C}"/>
          </ac:spMkLst>
        </pc:spChg>
        <pc:spChg chg="mod">
          <ac:chgData name="Barbara  Adams" userId="S::bla3m@mtmail.mtsu.edu::dab8d6e3-9d92-48ec-975a-54ed7aed6891" providerId="AD" clId="Web-{E71F1E05-D67F-77DA-18EA-63152C33A103}" dt="2018-10-15T15:48:42.031" v="831" actId="20577"/>
          <ac:spMkLst>
            <pc:docMk/>
            <pc:sldMk cId="3402326737" sldId="307"/>
            <ac:spMk id="3" creationId="{8658C261-1605-4334-8AB5-4EE997255228}"/>
          </ac:spMkLst>
        </pc:spChg>
      </pc:sldChg>
      <pc:sldChg chg="modSp new">
        <pc:chgData name="Barbara  Adams" userId="S::bla3m@mtmail.mtsu.edu::dab8d6e3-9d92-48ec-975a-54ed7aed6891" providerId="AD" clId="Web-{E71F1E05-D67F-77DA-18EA-63152C33A103}" dt="2018-10-15T15:32:30.849" v="589" actId="20577"/>
        <pc:sldMkLst>
          <pc:docMk/>
          <pc:sldMk cId="1132903083" sldId="313"/>
        </pc:sldMkLst>
        <pc:spChg chg="mod">
          <ac:chgData name="Barbara  Adams" userId="S::bla3m@mtmail.mtsu.edu::dab8d6e3-9d92-48ec-975a-54ed7aed6891" providerId="AD" clId="Web-{E71F1E05-D67F-77DA-18EA-63152C33A103}" dt="2018-10-15T14:58:58.234" v="147" actId="20577"/>
          <ac:spMkLst>
            <pc:docMk/>
            <pc:sldMk cId="1132903083" sldId="313"/>
            <ac:spMk id="2" creationId="{17EA22EE-51AD-402D-88FD-8315E587E3B3}"/>
          </ac:spMkLst>
        </pc:spChg>
        <pc:spChg chg="mod">
          <ac:chgData name="Barbara  Adams" userId="S::bla3m@mtmail.mtsu.edu::dab8d6e3-9d92-48ec-975a-54ed7aed6891" providerId="AD" clId="Web-{E71F1E05-D67F-77DA-18EA-63152C33A103}" dt="2018-10-15T15:32:30.849" v="589" actId="20577"/>
          <ac:spMkLst>
            <pc:docMk/>
            <pc:sldMk cId="1132903083" sldId="313"/>
            <ac:spMk id="3" creationId="{1E1BC8B3-E75C-4779-AC88-612416F51BCD}"/>
          </ac:spMkLst>
        </pc:spChg>
      </pc:sldChg>
      <pc:sldChg chg="modSp new">
        <pc:chgData name="Barbara  Adams" userId="S::bla3m@mtmail.mtsu.edu::dab8d6e3-9d92-48ec-975a-54ed7aed6891" providerId="AD" clId="Web-{E71F1E05-D67F-77DA-18EA-63152C33A103}" dt="2018-10-15T15:48:47.250" v="833" actId="20577"/>
        <pc:sldMkLst>
          <pc:docMk/>
          <pc:sldMk cId="1372157886" sldId="314"/>
        </pc:sldMkLst>
        <pc:spChg chg="mod">
          <ac:chgData name="Barbara  Adams" userId="S::bla3m@mtmail.mtsu.edu::dab8d6e3-9d92-48ec-975a-54ed7aed6891" providerId="AD" clId="Web-{E71F1E05-D67F-77DA-18EA-63152C33A103}" dt="2018-10-15T15:25:49.423" v="560" actId="20577"/>
          <ac:spMkLst>
            <pc:docMk/>
            <pc:sldMk cId="1372157886" sldId="314"/>
            <ac:spMk id="2" creationId="{FF55C515-0C46-431C-95D1-189F901E4D41}"/>
          </ac:spMkLst>
        </pc:spChg>
        <pc:spChg chg="mod">
          <ac:chgData name="Barbara  Adams" userId="S::bla3m@mtmail.mtsu.edu::dab8d6e3-9d92-48ec-975a-54ed7aed6891" providerId="AD" clId="Web-{E71F1E05-D67F-77DA-18EA-63152C33A103}" dt="2018-10-15T15:48:47.250" v="833" actId="20577"/>
          <ac:spMkLst>
            <pc:docMk/>
            <pc:sldMk cId="1372157886" sldId="314"/>
            <ac:spMk id="3" creationId="{C470F1E5-7A02-4522-8329-CA53AEAF3380}"/>
          </ac:spMkLst>
        </pc:spChg>
      </pc:sldChg>
    </pc:docChg>
  </pc:docChgLst>
  <pc:docChgLst>
    <pc:chgData name="Tamera  Hutchings" userId="S::tlh8b@mtmail.mtsu.edu::2458e542-07aa-4776-9f9c-98198ed93e32" providerId="AD" clId="Web-{7419344D-404B-01F5-151E-A1B43E5F65C8}"/>
    <pc:docChg chg="addSld modSld sldOrd">
      <pc:chgData name="Tamera  Hutchings" userId="S::tlh8b@mtmail.mtsu.edu::2458e542-07aa-4776-9f9c-98198ed93e32" providerId="AD" clId="Web-{7419344D-404B-01F5-151E-A1B43E5F65C8}" dt="2018-09-24T20:16:24.319" v="317" actId="20577"/>
      <pc:docMkLst>
        <pc:docMk/>
      </pc:docMkLst>
      <pc:sldChg chg="ord">
        <pc:chgData name="Tamera  Hutchings" userId="S::tlh8b@mtmail.mtsu.edu::2458e542-07aa-4776-9f9c-98198ed93e32" providerId="AD" clId="Web-{7419344D-404B-01F5-151E-A1B43E5F65C8}" dt="2018-09-24T20:11:48.350" v="282"/>
        <pc:sldMkLst>
          <pc:docMk/>
          <pc:sldMk cId="52240081" sldId="264"/>
        </pc:sldMkLst>
      </pc:sldChg>
      <pc:sldChg chg="modSp">
        <pc:chgData name="Tamera  Hutchings" userId="S::tlh8b@mtmail.mtsu.edu::2458e542-07aa-4776-9f9c-98198ed93e32" providerId="AD" clId="Web-{7419344D-404B-01F5-151E-A1B43E5F65C8}" dt="2018-09-24T20:08:04.538" v="273" actId="20577"/>
        <pc:sldMkLst>
          <pc:docMk/>
          <pc:sldMk cId="475600133" sldId="279"/>
        </pc:sldMkLst>
        <pc:spChg chg="mod">
          <ac:chgData name="Tamera  Hutchings" userId="S::tlh8b@mtmail.mtsu.edu::2458e542-07aa-4776-9f9c-98198ed93e32" providerId="AD" clId="Web-{7419344D-404B-01F5-151E-A1B43E5F65C8}" dt="2018-09-24T20:08:04.538" v="273" actId="20577"/>
          <ac:spMkLst>
            <pc:docMk/>
            <pc:sldMk cId="475600133" sldId="279"/>
            <ac:spMk id="3" creationId="{F4AD387F-1C6E-431B-8C35-06D4F17C8609}"/>
          </ac:spMkLst>
        </pc:spChg>
      </pc:sldChg>
      <pc:sldChg chg="modSp new">
        <pc:chgData name="Tamera  Hutchings" userId="S::tlh8b@mtmail.mtsu.edu::2458e542-07aa-4776-9f9c-98198ed93e32" providerId="AD" clId="Web-{7419344D-404B-01F5-151E-A1B43E5F65C8}" dt="2018-09-24T20:16:24.319" v="316" actId="20577"/>
        <pc:sldMkLst>
          <pc:docMk/>
          <pc:sldMk cId="2520956991" sldId="286"/>
        </pc:sldMkLst>
        <pc:spChg chg="mod">
          <ac:chgData name="Tamera  Hutchings" userId="S::tlh8b@mtmail.mtsu.edu::2458e542-07aa-4776-9f9c-98198ed93e32" providerId="AD" clId="Web-{7419344D-404B-01F5-151E-A1B43E5F65C8}" dt="2018-09-24T20:16:24.319" v="316" actId="20577"/>
          <ac:spMkLst>
            <pc:docMk/>
            <pc:sldMk cId="2520956991" sldId="286"/>
            <ac:spMk id="2" creationId="{75379B89-63A3-406A-B1EC-1F1B526122A1}"/>
          </ac:spMkLst>
        </pc:spChg>
      </pc:sldChg>
    </pc:docChg>
  </pc:docChgLst>
  <pc:docChgLst>
    <pc:chgData name="Tamera  Hutchings" userId="S::tlh8b@mtmail.mtsu.edu::2458e542-07aa-4776-9f9c-98198ed93e32" providerId="AD" clId="Web-{024EAC1A-4CE5-9194-3405-391BABB3181A}"/>
    <pc:docChg chg="modSld">
      <pc:chgData name="Tamera  Hutchings" userId="S::tlh8b@mtmail.mtsu.edu::2458e542-07aa-4776-9f9c-98198ed93e32" providerId="AD" clId="Web-{024EAC1A-4CE5-9194-3405-391BABB3181A}" dt="2018-10-04T15:54:03.728" v="774" actId="20577"/>
      <pc:docMkLst>
        <pc:docMk/>
      </pc:docMkLst>
      <pc:sldChg chg="modSp">
        <pc:chgData name="Tamera  Hutchings" userId="S::tlh8b@mtmail.mtsu.edu::2458e542-07aa-4776-9f9c-98198ed93e32" providerId="AD" clId="Web-{024EAC1A-4CE5-9194-3405-391BABB3181A}" dt="2018-10-04T15:54:03.728" v="774" actId="20577"/>
        <pc:sldMkLst>
          <pc:docMk/>
          <pc:sldMk cId="1457795437" sldId="256"/>
        </pc:sldMkLst>
        <pc:spChg chg="mod">
          <ac:chgData name="Tamera  Hutchings" userId="S::tlh8b@mtmail.mtsu.edu::2458e542-07aa-4776-9f9c-98198ed93e32" providerId="AD" clId="Web-{024EAC1A-4CE5-9194-3405-391BABB3181A}" dt="2018-10-04T15:54:03.728" v="774" actId="20577"/>
          <ac:spMkLst>
            <pc:docMk/>
            <pc:sldMk cId="1457795437" sldId="256"/>
            <ac:spMk id="3" creationId="{00000000-0000-0000-0000-000000000000}"/>
          </ac:spMkLst>
        </pc:spChg>
      </pc:sldChg>
      <pc:sldChg chg="modSp">
        <pc:chgData name="Tamera  Hutchings" userId="S::tlh8b@mtmail.mtsu.edu::2458e542-07aa-4776-9f9c-98198ed93e32" providerId="AD" clId="Web-{024EAC1A-4CE5-9194-3405-391BABB3181A}" dt="2018-10-04T15:37:36.206" v="709" actId="20577"/>
        <pc:sldMkLst>
          <pc:docMk/>
          <pc:sldMk cId="2443533504" sldId="268"/>
        </pc:sldMkLst>
        <pc:spChg chg="mod">
          <ac:chgData name="Tamera  Hutchings" userId="S::tlh8b@mtmail.mtsu.edu::2458e542-07aa-4776-9f9c-98198ed93e32" providerId="AD" clId="Web-{024EAC1A-4CE5-9194-3405-391BABB3181A}" dt="2018-10-04T15:37:36.206" v="709" actId="20577"/>
          <ac:spMkLst>
            <pc:docMk/>
            <pc:sldMk cId="2443533504" sldId="268"/>
            <ac:spMk id="3" creationId="{00000000-0000-0000-0000-000000000000}"/>
          </ac:spMkLst>
        </pc:spChg>
      </pc:sldChg>
      <pc:sldChg chg="addSp delSp modSp">
        <pc:chgData name="Tamera  Hutchings" userId="S::tlh8b@mtmail.mtsu.edu::2458e542-07aa-4776-9f9c-98198ed93e32" providerId="AD" clId="Web-{024EAC1A-4CE5-9194-3405-391BABB3181A}" dt="2018-10-04T15:52:53.977" v="770" actId="1076"/>
        <pc:sldMkLst>
          <pc:docMk/>
          <pc:sldMk cId="2265221226" sldId="273"/>
        </pc:sldMkLst>
        <pc:spChg chg="mod">
          <ac:chgData name="Tamera  Hutchings" userId="S::tlh8b@mtmail.mtsu.edu::2458e542-07aa-4776-9f9c-98198ed93e32" providerId="AD" clId="Web-{024EAC1A-4CE5-9194-3405-391BABB3181A}" dt="2018-10-04T15:51:43.367" v="767" actId="20577"/>
          <ac:spMkLst>
            <pc:docMk/>
            <pc:sldMk cId="2265221226" sldId="273"/>
            <ac:spMk id="3" creationId="{8DDA6F16-D39B-4037-A048-B4FFE995BBB3}"/>
          </ac:spMkLst>
        </pc:spChg>
        <pc:graphicFrameChg chg="add del mod modGraphic">
          <ac:chgData name="Tamera  Hutchings" userId="S::tlh8b@mtmail.mtsu.edu::2458e542-07aa-4776-9f9c-98198ed93e32" providerId="AD" clId="Web-{024EAC1A-4CE5-9194-3405-391BABB3181A}" dt="2018-10-04T15:45:33.600" v="756"/>
          <ac:graphicFrameMkLst>
            <pc:docMk/>
            <pc:sldMk cId="2265221226" sldId="273"/>
            <ac:graphicFrameMk id="4" creationId="{C1C018BE-87C6-4E7C-AA84-CD6AAE8BA830}"/>
          </ac:graphicFrameMkLst>
        </pc:graphicFrameChg>
        <pc:graphicFrameChg chg="add del mod modGraphic">
          <ac:chgData name="Tamera  Hutchings" userId="S::tlh8b@mtmail.mtsu.edu::2458e542-07aa-4776-9f9c-98198ed93e32" providerId="AD" clId="Web-{024EAC1A-4CE5-9194-3405-391BABB3181A}" dt="2018-10-04T15:47:33.584" v="758"/>
          <ac:graphicFrameMkLst>
            <pc:docMk/>
            <pc:sldMk cId="2265221226" sldId="273"/>
            <ac:graphicFrameMk id="17" creationId="{B4E9183C-2ED4-48C1-8ACA-78039DFFE5C3}"/>
          </ac:graphicFrameMkLst>
        </pc:graphicFrameChg>
        <pc:graphicFrameChg chg="add mod modGraphic">
          <ac:chgData name="Tamera  Hutchings" userId="S::tlh8b@mtmail.mtsu.edu::2458e542-07aa-4776-9f9c-98198ed93e32" providerId="AD" clId="Web-{024EAC1A-4CE5-9194-3405-391BABB3181A}" dt="2018-10-04T15:52:53.977" v="770" actId="1076"/>
          <ac:graphicFrameMkLst>
            <pc:docMk/>
            <pc:sldMk cId="2265221226" sldId="273"/>
            <ac:graphicFrameMk id="39" creationId="{73AF7450-2F3F-4CC9-AFCA-C15FEF8F51B6}"/>
          </ac:graphicFrameMkLst>
        </pc:graphicFrameChg>
      </pc:sldChg>
      <pc:sldChg chg="modSp">
        <pc:chgData name="Tamera  Hutchings" userId="S::tlh8b@mtmail.mtsu.edu::2458e542-07aa-4776-9f9c-98198ed93e32" providerId="AD" clId="Web-{024EAC1A-4CE5-9194-3405-391BABB3181A}" dt="2018-10-04T15:39:41.082" v="751" actId="20577"/>
        <pc:sldMkLst>
          <pc:docMk/>
          <pc:sldMk cId="175271267" sldId="275"/>
        </pc:sldMkLst>
        <pc:spChg chg="mod">
          <ac:chgData name="Tamera  Hutchings" userId="S::tlh8b@mtmail.mtsu.edu::2458e542-07aa-4776-9f9c-98198ed93e32" providerId="AD" clId="Web-{024EAC1A-4CE5-9194-3405-391BABB3181A}" dt="2018-10-04T15:39:41.082" v="751" actId="20577"/>
          <ac:spMkLst>
            <pc:docMk/>
            <pc:sldMk cId="175271267" sldId="275"/>
            <ac:spMk id="3" creationId="{72B5C723-1B06-49D0-9054-415ABAB12A37}"/>
          </ac:spMkLst>
        </pc:spChg>
      </pc:sldChg>
      <pc:sldChg chg="modSp">
        <pc:chgData name="Tamera  Hutchings" userId="S::tlh8b@mtmail.mtsu.edu::2458e542-07aa-4776-9f9c-98198ed93e32" providerId="AD" clId="Web-{024EAC1A-4CE5-9194-3405-391BABB3181A}" dt="2018-10-04T15:37:01.112" v="703" actId="20577"/>
        <pc:sldMkLst>
          <pc:docMk/>
          <pc:sldMk cId="1393132451" sldId="277"/>
        </pc:sldMkLst>
        <pc:spChg chg="mod">
          <ac:chgData name="Tamera  Hutchings" userId="S::tlh8b@mtmail.mtsu.edu::2458e542-07aa-4776-9f9c-98198ed93e32" providerId="AD" clId="Web-{024EAC1A-4CE5-9194-3405-391BABB3181A}" dt="2018-10-04T15:37:01.112" v="703" actId="20577"/>
          <ac:spMkLst>
            <pc:docMk/>
            <pc:sldMk cId="1393132451" sldId="277"/>
            <ac:spMk id="3" creationId="{B741E043-CB77-49B6-8399-3A571243B01E}"/>
          </ac:spMkLst>
        </pc:spChg>
      </pc:sldChg>
      <pc:sldChg chg="modSp">
        <pc:chgData name="Tamera  Hutchings" userId="S::tlh8b@mtmail.mtsu.edu::2458e542-07aa-4776-9f9c-98198ed93e32" providerId="AD" clId="Web-{024EAC1A-4CE5-9194-3405-391BABB3181A}" dt="2018-10-04T15:37:56.269" v="735" actId="20577"/>
        <pc:sldMkLst>
          <pc:docMk/>
          <pc:sldMk cId="2459466604" sldId="283"/>
        </pc:sldMkLst>
        <pc:spChg chg="mod">
          <ac:chgData name="Tamera  Hutchings" userId="S::tlh8b@mtmail.mtsu.edu::2458e542-07aa-4776-9f9c-98198ed93e32" providerId="AD" clId="Web-{024EAC1A-4CE5-9194-3405-391BABB3181A}" dt="2018-10-04T15:37:56.269" v="735" actId="20577"/>
          <ac:spMkLst>
            <pc:docMk/>
            <pc:sldMk cId="2459466604" sldId="283"/>
            <ac:spMk id="3" creationId="{DCFD8A4B-3604-4759-9CED-60EEF49EE602}"/>
          </ac:spMkLst>
        </pc:spChg>
      </pc:sldChg>
      <pc:sldChg chg="modSp">
        <pc:chgData name="Tamera  Hutchings" userId="S::tlh8b@mtmail.mtsu.edu::2458e542-07aa-4776-9f9c-98198ed93e32" providerId="AD" clId="Web-{024EAC1A-4CE5-9194-3405-391BABB3181A}" dt="2018-10-04T15:36:30.268" v="699" actId="20577"/>
        <pc:sldMkLst>
          <pc:docMk/>
          <pc:sldMk cId="1360156391" sldId="285"/>
        </pc:sldMkLst>
        <pc:spChg chg="mod">
          <ac:chgData name="Tamera  Hutchings" userId="S::tlh8b@mtmail.mtsu.edu::2458e542-07aa-4776-9f9c-98198ed93e32" providerId="AD" clId="Web-{024EAC1A-4CE5-9194-3405-391BABB3181A}" dt="2018-10-04T15:36:30.268" v="699" actId="20577"/>
          <ac:spMkLst>
            <pc:docMk/>
            <pc:sldMk cId="1360156391" sldId="285"/>
            <ac:spMk id="3" creationId="{56DBA4B6-668A-41E8-8B05-130BC40FE3B3}"/>
          </ac:spMkLst>
        </pc:spChg>
      </pc:sldChg>
      <pc:sldChg chg="addSp modSp mod setBg">
        <pc:chgData name="Tamera  Hutchings" userId="S::tlh8b@mtmail.mtsu.edu::2458e542-07aa-4776-9f9c-98198ed93e32" providerId="AD" clId="Web-{024EAC1A-4CE5-9194-3405-391BABB3181A}" dt="2018-10-04T15:42:05.223" v="754"/>
        <pc:sldMkLst>
          <pc:docMk/>
          <pc:sldMk cId="2147825632" sldId="290"/>
        </pc:sldMkLst>
        <pc:spChg chg="mod">
          <ac:chgData name="Tamera  Hutchings" userId="S::tlh8b@mtmail.mtsu.edu::2458e542-07aa-4776-9f9c-98198ed93e32" providerId="AD" clId="Web-{024EAC1A-4CE5-9194-3405-391BABB3181A}" dt="2018-10-04T15:42:05.223" v="754"/>
          <ac:spMkLst>
            <pc:docMk/>
            <pc:sldMk cId="2147825632" sldId="290"/>
            <ac:spMk id="2" creationId="{25E92556-0FDE-4FF1-850F-87F892D7769B}"/>
          </ac:spMkLst>
        </pc:spChg>
        <pc:spChg chg="mod">
          <ac:chgData name="Tamera  Hutchings" userId="S::tlh8b@mtmail.mtsu.edu::2458e542-07aa-4776-9f9c-98198ed93e32" providerId="AD" clId="Web-{024EAC1A-4CE5-9194-3405-391BABB3181A}" dt="2018-10-04T15:42:05.223" v="754"/>
          <ac:spMkLst>
            <pc:docMk/>
            <pc:sldMk cId="2147825632" sldId="290"/>
            <ac:spMk id="3" creationId="{D1D1BB98-4F69-431D-A322-3BA9EDC92D50}"/>
          </ac:spMkLst>
        </pc:spChg>
        <pc:picChg chg="add mod">
          <ac:chgData name="Tamera  Hutchings" userId="S::tlh8b@mtmail.mtsu.edu::2458e542-07aa-4776-9f9c-98198ed93e32" providerId="AD" clId="Web-{024EAC1A-4CE5-9194-3405-391BABB3181A}" dt="2018-10-04T15:42:05.223" v="754"/>
          <ac:picMkLst>
            <pc:docMk/>
            <pc:sldMk cId="2147825632" sldId="290"/>
            <ac:picMk id="4" creationId="{6F49E801-4F85-4889-B902-D57513A0AF2C}"/>
          </ac:picMkLst>
        </pc:picChg>
      </pc:sldChg>
    </pc:docChg>
  </pc:docChgLst>
  <pc:docChgLst>
    <pc:chgData name="Barbara  Adams" userId="S::bla3m@mtmail.mtsu.edu::dab8d6e3-9d92-48ec-975a-54ed7aed6891" providerId="AD" clId="Web-{CE6FD691-5CEE-58CA-D75F-011162D84339}"/>
    <pc:docChg chg="modSld">
      <pc:chgData name="Barbara  Adams" userId="S::bla3m@mtmail.mtsu.edu::dab8d6e3-9d92-48ec-975a-54ed7aed6891" providerId="AD" clId="Web-{CE6FD691-5CEE-58CA-D75F-011162D84339}" dt="2018-10-11T02:59:35.729" v="36" actId="20577"/>
      <pc:docMkLst>
        <pc:docMk/>
      </pc:docMkLst>
      <pc:sldChg chg="addSp modSp mod setBg">
        <pc:chgData name="Barbara  Adams" userId="S::bla3m@mtmail.mtsu.edu::dab8d6e3-9d92-48ec-975a-54ed7aed6891" providerId="AD" clId="Web-{CE6FD691-5CEE-58CA-D75F-011162D84339}" dt="2018-10-11T02:56:24.618" v="15" actId="20577"/>
        <pc:sldMkLst>
          <pc:docMk/>
          <pc:sldMk cId="3263748170" sldId="295"/>
        </pc:sldMkLst>
        <pc:spChg chg="mod">
          <ac:chgData name="Barbara  Adams" userId="S::bla3m@mtmail.mtsu.edu::dab8d6e3-9d92-48ec-975a-54ed7aed6891" providerId="AD" clId="Web-{CE6FD691-5CEE-58CA-D75F-011162D84339}" dt="2018-10-11T02:56:24.618" v="15" actId="20577"/>
          <ac:spMkLst>
            <pc:docMk/>
            <pc:sldMk cId="3263748170" sldId="295"/>
            <ac:spMk id="2" creationId="{AE68418D-2F48-40C2-A826-004565A0BDB8}"/>
          </ac:spMkLst>
        </pc:spChg>
        <pc:spChg chg="mod">
          <ac:chgData name="Barbara  Adams" userId="S::bla3m@mtmail.mtsu.edu::dab8d6e3-9d92-48ec-975a-54ed7aed6891" providerId="AD" clId="Web-{CE6FD691-5CEE-58CA-D75F-011162D84339}" dt="2018-10-11T02:55:55.899" v="12"/>
          <ac:spMkLst>
            <pc:docMk/>
            <pc:sldMk cId="3263748170" sldId="295"/>
            <ac:spMk id="3" creationId="{AE517673-085A-45A6-9828-D6A65A8C01BA}"/>
          </ac:spMkLst>
        </pc:spChg>
        <pc:spChg chg="add">
          <ac:chgData name="Barbara  Adams" userId="S::bla3m@mtmail.mtsu.edu::dab8d6e3-9d92-48ec-975a-54ed7aed6891" providerId="AD" clId="Web-{CE6FD691-5CEE-58CA-D75F-011162D84339}" dt="2018-10-11T02:55:55.899" v="12"/>
          <ac:spMkLst>
            <pc:docMk/>
            <pc:sldMk cId="3263748170" sldId="295"/>
            <ac:spMk id="9" creationId="{D829E218-74FB-4455-98BE-F2C5BA8978BE}"/>
          </ac:spMkLst>
        </pc:spChg>
        <pc:spChg chg="add">
          <ac:chgData name="Barbara  Adams" userId="S::bla3m@mtmail.mtsu.edu::dab8d6e3-9d92-48ec-975a-54ed7aed6891" providerId="AD" clId="Web-{CE6FD691-5CEE-58CA-D75F-011162D84339}" dt="2018-10-11T02:55:55.899" v="12"/>
          <ac:spMkLst>
            <pc:docMk/>
            <pc:sldMk cId="3263748170" sldId="295"/>
            <ac:spMk id="11" creationId="{7E8D75FD-D4F9-4D11-B70D-82EFCB4CFA5B}"/>
          </ac:spMkLst>
        </pc:spChg>
        <pc:spChg chg="add">
          <ac:chgData name="Barbara  Adams" userId="S::bla3m@mtmail.mtsu.edu::dab8d6e3-9d92-48ec-975a-54ed7aed6891" providerId="AD" clId="Web-{CE6FD691-5CEE-58CA-D75F-011162D84339}" dt="2018-10-11T02:55:55.899" v="12"/>
          <ac:spMkLst>
            <pc:docMk/>
            <pc:sldMk cId="3263748170" sldId="295"/>
            <ac:spMk id="15" creationId="{548B4202-DCD5-4F8C-B481-743A989A9DFF}"/>
          </ac:spMkLst>
        </pc:spChg>
        <pc:spChg chg="add">
          <ac:chgData name="Barbara  Adams" userId="S::bla3m@mtmail.mtsu.edu::dab8d6e3-9d92-48ec-975a-54ed7aed6891" providerId="AD" clId="Web-{CE6FD691-5CEE-58CA-D75F-011162D84339}" dt="2018-10-11T02:55:55.899" v="12"/>
          <ac:spMkLst>
            <pc:docMk/>
            <pc:sldMk cId="3263748170" sldId="295"/>
            <ac:spMk id="19" creationId="{7CFB8C0F-4E01-4C10-A861-0C16EB92D23E}"/>
          </ac:spMkLst>
        </pc:spChg>
        <pc:spChg chg="add">
          <ac:chgData name="Barbara  Adams" userId="S::bla3m@mtmail.mtsu.edu::dab8d6e3-9d92-48ec-975a-54ed7aed6891" providerId="AD" clId="Web-{CE6FD691-5CEE-58CA-D75F-011162D84339}" dt="2018-10-11T02:55:55.899" v="12"/>
          <ac:spMkLst>
            <pc:docMk/>
            <pc:sldMk cId="3263748170" sldId="295"/>
            <ac:spMk id="21" creationId="{8EE702CF-91CE-4661-ACBF-3C8160D1B433}"/>
          </ac:spMkLst>
        </pc:spChg>
        <pc:picChg chg="add mod">
          <ac:chgData name="Barbara  Adams" userId="S::bla3m@mtmail.mtsu.edu::dab8d6e3-9d92-48ec-975a-54ed7aed6891" providerId="AD" clId="Web-{CE6FD691-5CEE-58CA-D75F-011162D84339}" dt="2018-10-11T02:55:55.899" v="12"/>
          <ac:picMkLst>
            <pc:docMk/>
            <pc:sldMk cId="3263748170" sldId="295"/>
            <ac:picMk id="4" creationId="{579E49D1-149E-43D4-A3BD-017B9B839E5E}"/>
          </ac:picMkLst>
        </pc:picChg>
        <pc:cxnChg chg="add">
          <ac:chgData name="Barbara  Adams" userId="S::bla3m@mtmail.mtsu.edu::dab8d6e3-9d92-48ec-975a-54ed7aed6891" providerId="AD" clId="Web-{CE6FD691-5CEE-58CA-D75F-011162D84339}" dt="2018-10-11T02:55:55.899" v="12"/>
          <ac:cxnSpMkLst>
            <pc:docMk/>
            <pc:sldMk cId="3263748170" sldId="295"/>
            <ac:cxnSpMk id="13" creationId="{1F5DC8C3-BA5F-4EED-BB9A-A14272BD82A1}"/>
          </ac:cxnSpMkLst>
        </pc:cxnChg>
        <pc:cxnChg chg="add">
          <ac:chgData name="Barbara  Adams" userId="S::bla3m@mtmail.mtsu.edu::dab8d6e3-9d92-48ec-975a-54ed7aed6891" providerId="AD" clId="Web-{CE6FD691-5CEE-58CA-D75F-011162D84339}" dt="2018-10-11T02:55:55.899" v="12"/>
          <ac:cxnSpMkLst>
            <pc:docMk/>
            <pc:sldMk cId="3263748170" sldId="295"/>
            <ac:cxnSpMk id="17" creationId="{F7F57F6B-E621-4E40-A34D-2FE12902AA20}"/>
          </ac:cxnSpMkLst>
        </pc:cxnChg>
      </pc:sldChg>
      <pc:sldChg chg="modSp">
        <pc:chgData name="Barbara  Adams" userId="S::bla3m@mtmail.mtsu.edu::dab8d6e3-9d92-48ec-975a-54ed7aed6891" providerId="AD" clId="Web-{CE6FD691-5CEE-58CA-D75F-011162D84339}" dt="2018-10-11T02:59:35.729" v="35" actId="20577"/>
        <pc:sldMkLst>
          <pc:docMk/>
          <pc:sldMk cId="3402326737" sldId="307"/>
        </pc:sldMkLst>
        <pc:spChg chg="mod">
          <ac:chgData name="Barbara  Adams" userId="S::bla3m@mtmail.mtsu.edu::dab8d6e3-9d92-48ec-975a-54ed7aed6891" providerId="AD" clId="Web-{CE6FD691-5CEE-58CA-D75F-011162D84339}" dt="2018-10-11T02:59:35.729" v="35" actId="20577"/>
          <ac:spMkLst>
            <pc:docMk/>
            <pc:sldMk cId="3402326737" sldId="307"/>
            <ac:spMk id="3" creationId="{8658C261-1605-4334-8AB5-4EE997255228}"/>
          </ac:spMkLst>
        </pc:spChg>
      </pc:sldChg>
    </pc:docChg>
  </pc:docChgLst>
  <pc:docChgLst>
    <pc:chgData name="Barbara  Adams" userId="S::bla3m@mtmail.mtsu.edu::dab8d6e3-9d92-48ec-975a-54ed7aed6891" providerId="AD" clId="Web-{C2783309-1CCF-54B1-BB20-D03853961310}"/>
    <pc:docChg chg="modSld">
      <pc:chgData name="Barbara  Adams" userId="S::bla3m@mtmail.mtsu.edu::dab8d6e3-9d92-48ec-975a-54ed7aed6891" providerId="AD" clId="Web-{C2783309-1CCF-54B1-BB20-D03853961310}" dt="2018-10-15T22:18:55.288" v="509" actId="20577"/>
      <pc:docMkLst>
        <pc:docMk/>
      </pc:docMkLst>
      <pc:sldChg chg="modSp">
        <pc:chgData name="Barbara  Adams" userId="S::bla3m@mtmail.mtsu.edu::dab8d6e3-9d92-48ec-975a-54ed7aed6891" providerId="AD" clId="Web-{C2783309-1CCF-54B1-BB20-D03853961310}" dt="2018-10-15T19:58:15.649" v="15" actId="1076"/>
        <pc:sldMkLst>
          <pc:docMk/>
          <pc:sldMk cId="1457795437" sldId="256"/>
        </pc:sldMkLst>
        <pc:spChg chg="mod">
          <ac:chgData name="Barbara  Adams" userId="S::bla3m@mtmail.mtsu.edu::dab8d6e3-9d92-48ec-975a-54ed7aed6891" providerId="AD" clId="Web-{C2783309-1CCF-54B1-BB20-D03853961310}" dt="2018-10-15T19:58:15.649" v="15" actId="1076"/>
          <ac:spMkLst>
            <pc:docMk/>
            <pc:sldMk cId="1457795437" sldId="256"/>
            <ac:spMk id="2" creationId="{00000000-0000-0000-0000-000000000000}"/>
          </ac:spMkLst>
        </pc:spChg>
      </pc:sldChg>
      <pc:sldChg chg="modSp">
        <pc:chgData name="Barbara  Adams" userId="S::bla3m@mtmail.mtsu.edu::dab8d6e3-9d92-48ec-975a-54ed7aed6891" providerId="AD" clId="Web-{C2783309-1CCF-54B1-BB20-D03853961310}" dt="2018-10-15T20:28:19.328" v="24" actId="20577"/>
        <pc:sldMkLst>
          <pc:docMk/>
          <pc:sldMk cId="1285976164" sldId="257"/>
        </pc:sldMkLst>
        <pc:spChg chg="mod">
          <ac:chgData name="Barbara  Adams" userId="S::bla3m@mtmail.mtsu.edu::dab8d6e3-9d92-48ec-975a-54ed7aed6891" providerId="AD" clId="Web-{C2783309-1CCF-54B1-BB20-D03853961310}" dt="2018-10-15T20:28:19.328" v="24" actId="20577"/>
          <ac:spMkLst>
            <pc:docMk/>
            <pc:sldMk cId="1285976164" sldId="257"/>
            <ac:spMk id="3" creationId="{00000000-0000-0000-0000-000000000000}"/>
          </ac:spMkLst>
        </pc:spChg>
      </pc:sldChg>
      <pc:sldChg chg="modSp">
        <pc:chgData name="Barbara  Adams" userId="S::bla3m@mtmail.mtsu.edu::dab8d6e3-9d92-48ec-975a-54ed7aed6891" providerId="AD" clId="Web-{C2783309-1CCF-54B1-BB20-D03853961310}" dt="2018-10-15T20:54:05.238" v="248" actId="20577"/>
        <pc:sldMkLst>
          <pc:docMk/>
          <pc:sldMk cId="4004598361" sldId="266"/>
        </pc:sldMkLst>
        <pc:spChg chg="mod">
          <ac:chgData name="Barbara  Adams" userId="S::bla3m@mtmail.mtsu.edu::dab8d6e3-9d92-48ec-975a-54ed7aed6891" providerId="AD" clId="Web-{C2783309-1CCF-54B1-BB20-D03853961310}" dt="2018-10-15T20:54:05.238" v="248" actId="20577"/>
          <ac:spMkLst>
            <pc:docMk/>
            <pc:sldMk cId="4004598361" sldId="266"/>
            <ac:spMk id="3" creationId="{00000000-0000-0000-0000-000000000000}"/>
          </ac:spMkLst>
        </pc:spChg>
      </pc:sldChg>
      <pc:sldChg chg="modSp">
        <pc:chgData name="Barbara  Adams" userId="S::bla3m@mtmail.mtsu.edu::dab8d6e3-9d92-48ec-975a-54ed7aed6891" providerId="AD" clId="Web-{C2783309-1CCF-54B1-BB20-D03853961310}" dt="2018-10-15T20:46:47.139" v="231" actId="20577"/>
        <pc:sldMkLst>
          <pc:docMk/>
          <pc:sldMk cId="2443533504" sldId="268"/>
        </pc:sldMkLst>
        <pc:spChg chg="mod">
          <ac:chgData name="Barbara  Adams" userId="S::bla3m@mtmail.mtsu.edu::dab8d6e3-9d92-48ec-975a-54ed7aed6891" providerId="AD" clId="Web-{C2783309-1CCF-54B1-BB20-D03853961310}" dt="2018-10-15T20:46:47.139" v="231" actId="20577"/>
          <ac:spMkLst>
            <pc:docMk/>
            <pc:sldMk cId="2443533504" sldId="268"/>
            <ac:spMk id="3" creationId="{00000000-0000-0000-0000-000000000000}"/>
          </ac:spMkLst>
        </pc:spChg>
      </pc:sldChg>
      <pc:sldChg chg="modSp">
        <pc:chgData name="Barbara  Adams" userId="S::bla3m@mtmail.mtsu.edu::dab8d6e3-9d92-48ec-975a-54ed7aed6891" providerId="AD" clId="Web-{C2783309-1CCF-54B1-BB20-D03853961310}" dt="2018-10-15T20:31:33.643" v="58" actId="20577"/>
        <pc:sldMkLst>
          <pc:docMk/>
          <pc:sldMk cId="2195842893" sldId="269"/>
        </pc:sldMkLst>
        <pc:spChg chg="mod">
          <ac:chgData name="Barbara  Adams" userId="S::bla3m@mtmail.mtsu.edu::dab8d6e3-9d92-48ec-975a-54ed7aed6891" providerId="AD" clId="Web-{C2783309-1CCF-54B1-BB20-D03853961310}" dt="2018-10-15T20:31:33.643" v="58" actId="20577"/>
          <ac:spMkLst>
            <pc:docMk/>
            <pc:sldMk cId="2195842893" sldId="269"/>
            <ac:spMk id="3" creationId="{00000000-0000-0000-0000-000000000000}"/>
          </ac:spMkLst>
        </pc:spChg>
      </pc:sldChg>
      <pc:sldChg chg="modSp">
        <pc:chgData name="Barbara  Adams" userId="S::bla3m@mtmail.mtsu.edu::dab8d6e3-9d92-48ec-975a-54ed7aed6891" providerId="AD" clId="Web-{C2783309-1CCF-54B1-BB20-D03853961310}" dt="2018-10-15T20:54:40.521" v="252" actId="20577"/>
        <pc:sldMkLst>
          <pc:docMk/>
          <pc:sldMk cId="1393132451" sldId="277"/>
        </pc:sldMkLst>
        <pc:spChg chg="mod">
          <ac:chgData name="Barbara  Adams" userId="S::bla3m@mtmail.mtsu.edu::dab8d6e3-9d92-48ec-975a-54ed7aed6891" providerId="AD" clId="Web-{C2783309-1CCF-54B1-BB20-D03853961310}" dt="2018-10-15T20:54:40.521" v="252" actId="20577"/>
          <ac:spMkLst>
            <pc:docMk/>
            <pc:sldMk cId="1393132451" sldId="277"/>
            <ac:spMk id="3" creationId="{B741E043-CB77-49B6-8399-3A571243B01E}"/>
          </ac:spMkLst>
        </pc:spChg>
      </pc:sldChg>
      <pc:sldChg chg="modSp">
        <pc:chgData name="Barbara  Adams" userId="S::bla3m@mtmail.mtsu.edu::dab8d6e3-9d92-48ec-975a-54ed7aed6891" providerId="AD" clId="Web-{C2783309-1CCF-54B1-BB20-D03853961310}" dt="2018-10-15T20:28:51.719" v="34" actId="20577"/>
        <pc:sldMkLst>
          <pc:docMk/>
          <pc:sldMk cId="1648277445" sldId="280"/>
        </pc:sldMkLst>
        <pc:spChg chg="mod">
          <ac:chgData name="Barbara  Adams" userId="S::bla3m@mtmail.mtsu.edu::dab8d6e3-9d92-48ec-975a-54ed7aed6891" providerId="AD" clId="Web-{C2783309-1CCF-54B1-BB20-D03853961310}" dt="2018-10-15T20:28:51.719" v="34" actId="20577"/>
          <ac:spMkLst>
            <pc:docMk/>
            <pc:sldMk cId="1648277445" sldId="280"/>
            <ac:spMk id="3" creationId="{65154422-5C7E-4122-B789-348BFC4890D4}"/>
          </ac:spMkLst>
        </pc:spChg>
      </pc:sldChg>
      <pc:sldChg chg="modSp">
        <pc:chgData name="Barbara  Adams" userId="S::bla3m@mtmail.mtsu.edu::dab8d6e3-9d92-48ec-975a-54ed7aed6891" providerId="AD" clId="Web-{C2783309-1CCF-54B1-BB20-D03853961310}" dt="2018-10-15T20:32:48.660" v="65" actId="20577"/>
        <pc:sldMkLst>
          <pc:docMk/>
          <pc:sldMk cId="2969201261" sldId="282"/>
        </pc:sldMkLst>
        <pc:spChg chg="mod">
          <ac:chgData name="Barbara  Adams" userId="S::bla3m@mtmail.mtsu.edu::dab8d6e3-9d92-48ec-975a-54ed7aed6891" providerId="AD" clId="Web-{C2783309-1CCF-54B1-BB20-D03853961310}" dt="2018-10-15T20:32:48.660" v="65" actId="20577"/>
          <ac:spMkLst>
            <pc:docMk/>
            <pc:sldMk cId="2969201261" sldId="282"/>
            <ac:spMk id="2" creationId="{6D8DB92E-08F1-461A-B980-A34E7EEF8C98}"/>
          </ac:spMkLst>
        </pc:spChg>
      </pc:sldChg>
      <pc:sldChg chg="modSp">
        <pc:chgData name="Barbara  Adams" userId="S::bla3m@mtmail.mtsu.edu::dab8d6e3-9d92-48ec-975a-54ed7aed6891" providerId="AD" clId="Web-{C2783309-1CCF-54B1-BB20-D03853961310}" dt="2018-10-15T22:17:07.252" v="484" actId="20577"/>
        <pc:sldMkLst>
          <pc:docMk/>
          <pc:sldMk cId="2459466604" sldId="283"/>
        </pc:sldMkLst>
        <pc:spChg chg="mod">
          <ac:chgData name="Barbara  Adams" userId="S::bla3m@mtmail.mtsu.edu::dab8d6e3-9d92-48ec-975a-54ed7aed6891" providerId="AD" clId="Web-{C2783309-1CCF-54B1-BB20-D03853961310}" dt="2018-10-15T22:17:07.252" v="484" actId="20577"/>
          <ac:spMkLst>
            <pc:docMk/>
            <pc:sldMk cId="2459466604" sldId="283"/>
            <ac:spMk id="3" creationId="{DCFD8A4B-3604-4759-9CED-60EEF49EE602}"/>
          </ac:spMkLst>
        </pc:spChg>
      </pc:sldChg>
      <pc:sldChg chg="modSp">
        <pc:chgData name="Barbara  Adams" userId="S::bla3m@mtmail.mtsu.edu::dab8d6e3-9d92-48ec-975a-54ed7aed6891" providerId="AD" clId="Web-{C2783309-1CCF-54B1-BB20-D03853961310}" dt="2018-10-15T20:34:12.395" v="92" actId="20577"/>
        <pc:sldMkLst>
          <pc:docMk/>
          <pc:sldMk cId="1248081892" sldId="289"/>
        </pc:sldMkLst>
        <pc:spChg chg="mod">
          <ac:chgData name="Barbara  Adams" userId="S::bla3m@mtmail.mtsu.edu::dab8d6e3-9d92-48ec-975a-54ed7aed6891" providerId="AD" clId="Web-{C2783309-1CCF-54B1-BB20-D03853961310}" dt="2018-10-15T20:34:12.395" v="92" actId="20577"/>
          <ac:spMkLst>
            <pc:docMk/>
            <pc:sldMk cId="1248081892" sldId="289"/>
            <ac:spMk id="2" creationId="{CB3F71DE-180B-42DE-B210-D70E2022684C}"/>
          </ac:spMkLst>
        </pc:spChg>
      </pc:sldChg>
      <pc:sldChg chg="modSp">
        <pc:chgData name="Barbara  Adams" userId="S::bla3m@mtmail.mtsu.edu::dab8d6e3-9d92-48ec-975a-54ed7aed6891" providerId="AD" clId="Web-{C2783309-1CCF-54B1-BB20-D03853961310}" dt="2018-10-15T20:33:39.254" v="72" actId="20577"/>
        <pc:sldMkLst>
          <pc:docMk/>
          <pc:sldMk cId="2452382822" sldId="291"/>
        </pc:sldMkLst>
        <pc:spChg chg="mod">
          <ac:chgData name="Barbara  Adams" userId="S::bla3m@mtmail.mtsu.edu::dab8d6e3-9d92-48ec-975a-54ed7aed6891" providerId="AD" clId="Web-{C2783309-1CCF-54B1-BB20-D03853961310}" dt="2018-10-15T20:33:39.254" v="72" actId="20577"/>
          <ac:spMkLst>
            <pc:docMk/>
            <pc:sldMk cId="2452382822" sldId="291"/>
            <ac:spMk id="3" creationId="{C4A500D0-8B35-4429-AE5B-0F5AF169C600}"/>
          </ac:spMkLst>
        </pc:spChg>
      </pc:sldChg>
      <pc:sldChg chg="modSp">
        <pc:chgData name="Barbara  Adams" userId="S::bla3m@mtmail.mtsu.edu::dab8d6e3-9d92-48ec-975a-54ed7aed6891" providerId="AD" clId="Web-{C2783309-1CCF-54B1-BB20-D03853961310}" dt="2018-10-15T20:39:46.165" v="148" actId="20577"/>
        <pc:sldMkLst>
          <pc:docMk/>
          <pc:sldMk cId="3263748170" sldId="295"/>
        </pc:sldMkLst>
        <pc:spChg chg="mod">
          <ac:chgData name="Barbara  Adams" userId="S::bla3m@mtmail.mtsu.edu::dab8d6e3-9d92-48ec-975a-54ed7aed6891" providerId="AD" clId="Web-{C2783309-1CCF-54B1-BB20-D03853961310}" dt="2018-10-15T20:39:46.165" v="148" actId="20577"/>
          <ac:spMkLst>
            <pc:docMk/>
            <pc:sldMk cId="3263748170" sldId="295"/>
            <ac:spMk id="3" creationId="{AE517673-085A-45A6-9828-D6A65A8C01BA}"/>
          </ac:spMkLst>
        </pc:spChg>
      </pc:sldChg>
      <pc:sldChg chg="modSp">
        <pc:chgData name="Barbara  Adams" userId="S::bla3m@mtmail.mtsu.edu::dab8d6e3-9d92-48ec-975a-54ed7aed6891" providerId="AD" clId="Web-{C2783309-1CCF-54B1-BB20-D03853961310}" dt="2018-10-15T20:30:33.924" v="50" actId="1076"/>
        <pc:sldMkLst>
          <pc:docMk/>
          <pc:sldMk cId="2007032330" sldId="304"/>
        </pc:sldMkLst>
        <pc:spChg chg="mod">
          <ac:chgData name="Barbara  Adams" userId="S::bla3m@mtmail.mtsu.edu::dab8d6e3-9d92-48ec-975a-54ed7aed6891" providerId="AD" clId="Web-{C2783309-1CCF-54B1-BB20-D03853961310}" dt="2018-10-15T20:29:28.329" v="42" actId="20577"/>
          <ac:spMkLst>
            <pc:docMk/>
            <pc:sldMk cId="2007032330" sldId="304"/>
            <ac:spMk id="3" creationId="{7B065751-6166-44AF-9AFD-28F789A249F2}"/>
          </ac:spMkLst>
        </pc:spChg>
        <pc:spChg chg="mod">
          <ac:chgData name="Barbara  Adams" userId="S::bla3m@mtmail.mtsu.edu::dab8d6e3-9d92-48ec-975a-54ed7aed6891" providerId="AD" clId="Web-{C2783309-1CCF-54B1-BB20-D03853961310}" dt="2018-10-15T20:30:25.361" v="48" actId="1076"/>
          <ac:spMkLst>
            <pc:docMk/>
            <pc:sldMk cId="2007032330" sldId="304"/>
            <ac:spMk id="5" creationId="{5DEFFE34-4463-4C13-BB77-22C4F58A8F46}"/>
          </ac:spMkLst>
        </pc:spChg>
        <pc:spChg chg="mod">
          <ac:chgData name="Barbara  Adams" userId="S::bla3m@mtmail.mtsu.edu::dab8d6e3-9d92-48ec-975a-54ed7aed6891" providerId="AD" clId="Web-{C2783309-1CCF-54B1-BB20-D03853961310}" dt="2018-10-15T20:30:30.268" v="49" actId="1076"/>
          <ac:spMkLst>
            <pc:docMk/>
            <pc:sldMk cId="2007032330" sldId="304"/>
            <ac:spMk id="6" creationId="{9F90201D-9679-437D-8C90-203EA67C7525}"/>
          </ac:spMkLst>
        </pc:spChg>
        <pc:spChg chg="mod">
          <ac:chgData name="Barbara  Adams" userId="S::bla3m@mtmail.mtsu.edu::dab8d6e3-9d92-48ec-975a-54ed7aed6891" providerId="AD" clId="Web-{C2783309-1CCF-54B1-BB20-D03853961310}" dt="2018-10-15T20:30:33.924" v="50" actId="1076"/>
          <ac:spMkLst>
            <pc:docMk/>
            <pc:sldMk cId="2007032330" sldId="304"/>
            <ac:spMk id="7" creationId="{F4047931-1C44-4B99-B527-7F90DED75037}"/>
          </ac:spMkLst>
        </pc:spChg>
      </pc:sldChg>
      <pc:sldChg chg="modSp">
        <pc:chgData name="Barbara  Adams" userId="S::bla3m@mtmail.mtsu.edu::dab8d6e3-9d92-48ec-975a-54ed7aed6891" providerId="AD" clId="Web-{C2783309-1CCF-54B1-BB20-D03853961310}" dt="2018-10-15T22:17:45.941" v="492" actId="1076"/>
        <pc:sldMkLst>
          <pc:docMk/>
          <pc:sldMk cId="3402326737" sldId="307"/>
        </pc:sldMkLst>
        <pc:spChg chg="mod">
          <ac:chgData name="Barbara  Adams" userId="S::bla3m@mtmail.mtsu.edu::dab8d6e3-9d92-48ec-975a-54ed7aed6891" providerId="AD" clId="Web-{C2783309-1CCF-54B1-BB20-D03853961310}" dt="2018-10-15T22:17:45.941" v="492" actId="1076"/>
          <ac:spMkLst>
            <pc:docMk/>
            <pc:sldMk cId="3402326737" sldId="307"/>
            <ac:spMk id="3" creationId="{8658C261-1605-4334-8AB5-4EE997255228}"/>
          </ac:spMkLst>
        </pc:spChg>
      </pc:sldChg>
      <pc:sldChg chg="modSp">
        <pc:chgData name="Barbara  Adams" userId="S::bla3m@mtmail.mtsu.edu::dab8d6e3-9d92-48ec-975a-54ed7aed6891" providerId="AD" clId="Web-{C2783309-1CCF-54B1-BB20-D03853961310}" dt="2018-10-15T20:31:04.440" v="53" actId="20577"/>
        <pc:sldMkLst>
          <pc:docMk/>
          <pc:sldMk cId="3948007849" sldId="308"/>
        </pc:sldMkLst>
        <pc:spChg chg="mod">
          <ac:chgData name="Barbara  Adams" userId="S::bla3m@mtmail.mtsu.edu::dab8d6e3-9d92-48ec-975a-54ed7aed6891" providerId="AD" clId="Web-{C2783309-1CCF-54B1-BB20-D03853961310}" dt="2018-10-15T20:31:04.440" v="53" actId="20577"/>
          <ac:spMkLst>
            <pc:docMk/>
            <pc:sldMk cId="3948007849" sldId="308"/>
            <ac:spMk id="3" creationId="{9C2BD51D-9ED1-42CA-AD2E-A8624326B43B}"/>
          </ac:spMkLst>
        </pc:spChg>
      </pc:sldChg>
      <pc:sldChg chg="modSp">
        <pc:chgData name="Barbara  Adams" userId="S::bla3m@mtmail.mtsu.edu::dab8d6e3-9d92-48ec-975a-54ed7aed6891" providerId="AD" clId="Web-{C2783309-1CCF-54B1-BB20-D03853961310}" dt="2018-10-15T20:46:24.935" v="227" actId="20577"/>
        <pc:sldMkLst>
          <pc:docMk/>
          <pc:sldMk cId="1491761009" sldId="309"/>
        </pc:sldMkLst>
        <pc:spChg chg="mod">
          <ac:chgData name="Barbara  Adams" userId="S::bla3m@mtmail.mtsu.edu::dab8d6e3-9d92-48ec-975a-54ed7aed6891" providerId="AD" clId="Web-{C2783309-1CCF-54B1-BB20-D03853961310}" dt="2018-10-15T20:46:24.935" v="227" actId="20577"/>
          <ac:spMkLst>
            <pc:docMk/>
            <pc:sldMk cId="1491761009" sldId="309"/>
            <ac:spMk id="3" creationId="{370A933C-5356-43A6-956A-382AD83530AB}"/>
          </ac:spMkLst>
        </pc:spChg>
      </pc:sldChg>
      <pc:sldChg chg="modSp">
        <pc:chgData name="Barbara  Adams" userId="S::bla3m@mtmail.mtsu.edu::dab8d6e3-9d92-48ec-975a-54ed7aed6891" providerId="AD" clId="Web-{C2783309-1CCF-54B1-BB20-D03853961310}" dt="2018-10-15T20:32:44.331" v="63" actId="20577"/>
        <pc:sldMkLst>
          <pc:docMk/>
          <pc:sldMk cId="2292657844" sldId="312"/>
        </pc:sldMkLst>
        <pc:spChg chg="mod">
          <ac:chgData name="Barbara  Adams" userId="S::bla3m@mtmail.mtsu.edu::dab8d6e3-9d92-48ec-975a-54ed7aed6891" providerId="AD" clId="Web-{C2783309-1CCF-54B1-BB20-D03853961310}" dt="2018-10-15T20:32:44.331" v="63" actId="20577"/>
          <ac:spMkLst>
            <pc:docMk/>
            <pc:sldMk cId="2292657844" sldId="312"/>
            <ac:spMk id="2" creationId="{32014693-00CB-438F-94A8-9884188AC278}"/>
          </ac:spMkLst>
        </pc:spChg>
      </pc:sldChg>
      <pc:sldChg chg="modSp">
        <pc:chgData name="Barbara  Adams" userId="S::bla3m@mtmail.mtsu.edu::dab8d6e3-9d92-48ec-975a-54ed7aed6891" providerId="AD" clId="Web-{C2783309-1CCF-54B1-BB20-D03853961310}" dt="2018-10-15T22:18:55.288" v="508" actId="20577"/>
        <pc:sldMkLst>
          <pc:docMk/>
          <pc:sldMk cId="1132903083" sldId="313"/>
        </pc:sldMkLst>
        <pc:spChg chg="mod">
          <ac:chgData name="Barbara  Adams" userId="S::bla3m@mtmail.mtsu.edu::dab8d6e3-9d92-48ec-975a-54ed7aed6891" providerId="AD" clId="Web-{C2783309-1CCF-54B1-BB20-D03853961310}" dt="2018-10-15T22:18:55.288" v="508" actId="20577"/>
          <ac:spMkLst>
            <pc:docMk/>
            <pc:sldMk cId="1132903083" sldId="313"/>
            <ac:spMk id="3" creationId="{1E1BC8B3-E75C-4779-AC88-612416F51BCD}"/>
          </ac:spMkLst>
        </pc:spChg>
      </pc:sldChg>
      <pc:sldChg chg="modSp">
        <pc:chgData name="Barbara  Adams" userId="S::bla3m@mtmail.mtsu.edu::dab8d6e3-9d92-48ec-975a-54ed7aed6891" providerId="AD" clId="Web-{C2783309-1CCF-54B1-BB20-D03853961310}" dt="2018-10-15T22:18:14.693" v="493" actId="14100"/>
        <pc:sldMkLst>
          <pc:docMk/>
          <pc:sldMk cId="1372157886" sldId="314"/>
        </pc:sldMkLst>
        <pc:spChg chg="mod">
          <ac:chgData name="Barbara  Adams" userId="S::bla3m@mtmail.mtsu.edu::dab8d6e3-9d92-48ec-975a-54ed7aed6891" providerId="AD" clId="Web-{C2783309-1CCF-54B1-BB20-D03853961310}" dt="2018-10-15T22:18:14.693" v="493" actId="14100"/>
          <ac:spMkLst>
            <pc:docMk/>
            <pc:sldMk cId="1372157886" sldId="314"/>
            <ac:spMk id="3" creationId="{C470F1E5-7A02-4522-8329-CA53AEAF3380}"/>
          </ac:spMkLst>
        </pc:spChg>
      </pc:sldChg>
    </pc:docChg>
  </pc:docChgLst>
  <pc:docChgLst>
    <pc:chgData name="Tamera  Hutchings" userId="S::tlh8b@mtmail.mtsu.edu::2458e542-07aa-4776-9f9c-98198ed93e32" providerId="AD" clId="Web-{3010620E-0D6D-FB5B-F370-74A336F02F46}"/>
    <pc:docChg chg="delSld modSld sldOrd">
      <pc:chgData name="Tamera  Hutchings" userId="S::tlh8b@mtmail.mtsu.edu::2458e542-07aa-4776-9f9c-98198ed93e32" providerId="AD" clId="Web-{3010620E-0D6D-FB5B-F370-74A336F02F46}" dt="2018-10-08T01:59:20.497" v="184" actId="20577"/>
      <pc:docMkLst>
        <pc:docMk/>
      </pc:docMkLst>
      <pc:sldChg chg="modSp">
        <pc:chgData name="Tamera  Hutchings" userId="S::tlh8b@mtmail.mtsu.edu::2458e542-07aa-4776-9f9c-98198ed93e32" providerId="AD" clId="Web-{3010620E-0D6D-FB5B-F370-74A336F02F46}" dt="2018-10-08T00:31:54.514" v="12" actId="20577"/>
        <pc:sldMkLst>
          <pc:docMk/>
          <pc:sldMk cId="1888810927" sldId="276"/>
        </pc:sldMkLst>
        <pc:spChg chg="mod">
          <ac:chgData name="Tamera  Hutchings" userId="S::tlh8b@mtmail.mtsu.edu::2458e542-07aa-4776-9f9c-98198ed93e32" providerId="AD" clId="Web-{3010620E-0D6D-FB5B-F370-74A336F02F46}" dt="2018-10-08T00:31:54.514" v="12" actId="20577"/>
          <ac:spMkLst>
            <pc:docMk/>
            <pc:sldMk cId="1888810927" sldId="276"/>
            <ac:spMk id="2" creationId="{C58B349E-E6DE-43EB-A8EF-AFF5630A5D9B}"/>
          </ac:spMkLst>
        </pc:spChg>
      </pc:sldChg>
      <pc:sldChg chg="modSp">
        <pc:chgData name="Tamera  Hutchings" userId="S::tlh8b@mtmail.mtsu.edu::2458e542-07aa-4776-9f9c-98198ed93e32" providerId="AD" clId="Web-{3010620E-0D6D-FB5B-F370-74A336F02F46}" dt="2018-10-08T00:42:10.904" v="122" actId="20577"/>
        <pc:sldMkLst>
          <pc:docMk/>
          <pc:sldMk cId="1648277445" sldId="280"/>
        </pc:sldMkLst>
        <pc:spChg chg="mod">
          <ac:chgData name="Tamera  Hutchings" userId="S::tlh8b@mtmail.mtsu.edu::2458e542-07aa-4776-9f9c-98198ed93e32" providerId="AD" clId="Web-{3010620E-0D6D-FB5B-F370-74A336F02F46}" dt="2018-10-08T00:42:10.904" v="122" actId="20577"/>
          <ac:spMkLst>
            <pc:docMk/>
            <pc:sldMk cId="1648277445" sldId="280"/>
            <ac:spMk id="3" creationId="{65154422-5C7E-4122-B789-348BFC4890D4}"/>
          </ac:spMkLst>
        </pc:spChg>
      </pc:sldChg>
      <pc:sldChg chg="modSp">
        <pc:chgData name="Tamera  Hutchings" userId="S::tlh8b@mtmail.mtsu.edu::2458e542-07aa-4776-9f9c-98198ed93e32" providerId="AD" clId="Web-{3010620E-0D6D-FB5B-F370-74A336F02F46}" dt="2018-10-08T01:59:20.481" v="183" actId="20577"/>
        <pc:sldMkLst>
          <pc:docMk/>
          <pc:sldMk cId="2459466604" sldId="283"/>
        </pc:sldMkLst>
        <pc:spChg chg="mod">
          <ac:chgData name="Tamera  Hutchings" userId="S::tlh8b@mtmail.mtsu.edu::2458e542-07aa-4776-9f9c-98198ed93e32" providerId="AD" clId="Web-{3010620E-0D6D-FB5B-F370-74A336F02F46}" dt="2018-10-08T01:59:20.481" v="183" actId="20577"/>
          <ac:spMkLst>
            <pc:docMk/>
            <pc:sldMk cId="2459466604" sldId="283"/>
            <ac:spMk id="3" creationId="{DCFD8A4B-3604-4759-9CED-60EEF49EE602}"/>
          </ac:spMkLst>
        </pc:spChg>
      </pc:sldChg>
      <pc:sldChg chg="addSp delSp modSp mod setBg">
        <pc:chgData name="Tamera  Hutchings" userId="S::tlh8b@mtmail.mtsu.edu::2458e542-07aa-4776-9f9c-98198ed93e32" providerId="AD" clId="Web-{3010620E-0D6D-FB5B-F370-74A336F02F46}" dt="2018-10-08T00:38:03.560" v="87" actId="14100"/>
        <pc:sldMkLst>
          <pc:docMk/>
          <pc:sldMk cId="755170186" sldId="288"/>
        </pc:sldMkLst>
        <pc:spChg chg="mod">
          <ac:chgData name="Tamera  Hutchings" userId="S::tlh8b@mtmail.mtsu.edu::2458e542-07aa-4776-9f9c-98198ed93e32" providerId="AD" clId="Web-{3010620E-0D6D-FB5B-F370-74A336F02F46}" dt="2018-10-08T00:37:45.826" v="85"/>
          <ac:spMkLst>
            <pc:docMk/>
            <pc:sldMk cId="755170186" sldId="288"/>
            <ac:spMk id="2" creationId="{74A6505F-F5E0-4F1D-AC18-271AEF2FF7C2}"/>
          </ac:spMkLst>
        </pc:spChg>
        <pc:spChg chg="mod ord">
          <ac:chgData name="Tamera  Hutchings" userId="S::tlh8b@mtmail.mtsu.edu::2458e542-07aa-4776-9f9c-98198ed93e32" providerId="AD" clId="Web-{3010620E-0D6D-FB5B-F370-74A336F02F46}" dt="2018-10-08T00:37:45.826" v="85"/>
          <ac:spMkLst>
            <pc:docMk/>
            <pc:sldMk cId="755170186" sldId="288"/>
            <ac:spMk id="3" creationId="{657D2857-0EBA-4A25-94E0-ABD92EA10123}"/>
          </ac:spMkLst>
        </pc:spChg>
        <pc:spChg chg="add del">
          <ac:chgData name="Tamera  Hutchings" userId="S::tlh8b@mtmail.mtsu.edu::2458e542-07aa-4776-9f9c-98198ed93e32" providerId="AD" clId="Web-{3010620E-0D6D-FB5B-F370-74A336F02F46}" dt="2018-10-08T00:37:45.764" v="84"/>
          <ac:spMkLst>
            <pc:docMk/>
            <pc:sldMk cId="755170186" sldId="288"/>
            <ac:spMk id="6" creationId="{873ECEC8-0F24-45B8-950F-35FC94BCEAC8}"/>
          </ac:spMkLst>
        </pc:spChg>
        <pc:spChg chg="add del">
          <ac:chgData name="Tamera  Hutchings" userId="S::tlh8b@mtmail.mtsu.edu::2458e542-07aa-4776-9f9c-98198ed93e32" providerId="AD" clId="Web-{3010620E-0D6D-FB5B-F370-74A336F02F46}" dt="2018-10-08T00:37:45.764" v="84"/>
          <ac:spMkLst>
            <pc:docMk/>
            <pc:sldMk cId="755170186" sldId="288"/>
            <ac:spMk id="8" creationId="{7D417315-0A35-4882-ABD2-ABE3C89E5DCF}"/>
          </ac:spMkLst>
        </pc:spChg>
        <pc:spChg chg="add del">
          <ac:chgData name="Tamera  Hutchings" userId="S::tlh8b@mtmail.mtsu.edu::2458e542-07aa-4776-9f9c-98198ed93e32" providerId="AD" clId="Web-{3010620E-0D6D-FB5B-F370-74A336F02F46}" dt="2018-10-08T00:37:40.357" v="82"/>
          <ac:spMkLst>
            <pc:docMk/>
            <pc:sldMk cId="755170186" sldId="288"/>
            <ac:spMk id="9" creationId="{08CB54FC-0B2A-4107-9A70-958B90B76585}"/>
          </ac:spMkLst>
        </pc:spChg>
        <pc:spChg chg="add del">
          <ac:chgData name="Tamera  Hutchings" userId="S::tlh8b@mtmail.mtsu.edu::2458e542-07aa-4776-9f9c-98198ed93e32" providerId="AD" clId="Web-{3010620E-0D6D-FB5B-F370-74A336F02F46}" dt="2018-10-08T00:37:45.764" v="84"/>
          <ac:spMkLst>
            <pc:docMk/>
            <pc:sldMk cId="755170186" sldId="288"/>
            <ac:spMk id="10" creationId="{8B53612E-ADB2-4457-9688-89506397AF28}"/>
          </ac:spMkLst>
        </pc:spChg>
        <pc:spChg chg="add del">
          <ac:chgData name="Tamera  Hutchings" userId="S::tlh8b@mtmail.mtsu.edu::2458e542-07aa-4776-9f9c-98198ed93e32" providerId="AD" clId="Web-{3010620E-0D6D-FB5B-F370-74A336F02F46}" dt="2018-10-08T00:37:40.357" v="82"/>
          <ac:spMkLst>
            <pc:docMk/>
            <pc:sldMk cId="755170186" sldId="288"/>
            <ac:spMk id="13" creationId="{6587DBF8-5C50-4034-8B79-FE54A01A8E15}"/>
          </ac:spMkLst>
        </pc:spChg>
        <pc:spChg chg="add del">
          <ac:chgData name="Tamera  Hutchings" userId="S::tlh8b@mtmail.mtsu.edu::2458e542-07aa-4776-9f9c-98198ed93e32" providerId="AD" clId="Web-{3010620E-0D6D-FB5B-F370-74A336F02F46}" dt="2018-10-08T00:37:40.357" v="82"/>
          <ac:spMkLst>
            <pc:docMk/>
            <pc:sldMk cId="755170186" sldId="288"/>
            <ac:spMk id="15" creationId="{14720853-E885-4BE5-BFE2-24004CEF6952}"/>
          </ac:spMkLst>
        </pc:spChg>
        <pc:picChg chg="add mod">
          <ac:chgData name="Tamera  Hutchings" userId="S::tlh8b@mtmail.mtsu.edu::2458e542-07aa-4776-9f9c-98198ed93e32" providerId="AD" clId="Web-{3010620E-0D6D-FB5B-F370-74A336F02F46}" dt="2018-10-08T00:38:03.560" v="87" actId="14100"/>
          <ac:picMkLst>
            <pc:docMk/>
            <pc:sldMk cId="755170186" sldId="288"/>
            <ac:picMk id="4" creationId="{F4E73AD5-8002-4579-B81C-6B37C821CD92}"/>
          </ac:picMkLst>
        </pc:picChg>
        <pc:cxnChg chg="add del">
          <ac:chgData name="Tamera  Hutchings" userId="S::tlh8b@mtmail.mtsu.edu::2458e542-07aa-4776-9f9c-98198ed93e32" providerId="AD" clId="Web-{3010620E-0D6D-FB5B-F370-74A336F02F46}" dt="2018-10-08T00:37:45.764" v="84"/>
          <ac:cxnSpMkLst>
            <pc:docMk/>
            <pc:sldMk cId="755170186" sldId="288"/>
            <ac:cxnSpMk id="7" creationId="{89EB8C68-FF1B-4849-867B-32D29B19F102}"/>
          </ac:cxnSpMkLst>
        </pc:cxnChg>
        <pc:cxnChg chg="add del">
          <ac:chgData name="Tamera  Hutchings" userId="S::tlh8b@mtmail.mtsu.edu::2458e542-07aa-4776-9f9c-98198ed93e32" providerId="AD" clId="Web-{3010620E-0D6D-FB5B-F370-74A336F02F46}" dt="2018-10-08T00:37:40.357" v="82"/>
          <ac:cxnSpMkLst>
            <pc:docMk/>
            <pc:sldMk cId="755170186" sldId="288"/>
            <ac:cxnSpMk id="11" creationId="{7855A9B5-1710-4B19-B0F1-CDFDD4ED5B7E}"/>
          </ac:cxnSpMkLst>
        </pc:cxnChg>
      </pc:sldChg>
      <pc:sldChg chg="modSp">
        <pc:chgData name="Tamera  Hutchings" userId="S::tlh8b@mtmail.mtsu.edu::2458e542-07aa-4776-9f9c-98198ed93e32" providerId="AD" clId="Web-{3010620E-0D6D-FB5B-F370-74A336F02F46}" dt="2018-10-08T00:39:20.451" v="108" actId="20577"/>
        <pc:sldMkLst>
          <pc:docMk/>
          <pc:sldMk cId="1549748859" sldId="292"/>
        </pc:sldMkLst>
        <pc:spChg chg="mod">
          <ac:chgData name="Tamera  Hutchings" userId="S::tlh8b@mtmail.mtsu.edu::2458e542-07aa-4776-9f9c-98198ed93e32" providerId="AD" clId="Web-{3010620E-0D6D-FB5B-F370-74A336F02F46}" dt="2018-10-08T00:39:20.451" v="108" actId="20577"/>
          <ac:spMkLst>
            <pc:docMk/>
            <pc:sldMk cId="1549748859" sldId="292"/>
            <ac:spMk id="3" creationId="{2705F8BF-A970-4A89-8593-C322E8A392D7}"/>
          </ac:spMkLst>
        </pc:spChg>
      </pc:sldChg>
      <pc:sldChg chg="modSp">
        <pc:chgData name="Tamera  Hutchings" userId="S::tlh8b@mtmail.mtsu.edu::2458e542-07aa-4776-9f9c-98198ed93e32" providerId="AD" clId="Web-{3010620E-0D6D-FB5B-F370-74A336F02F46}" dt="2018-10-08T00:35:21.420" v="67" actId="20577"/>
        <pc:sldMkLst>
          <pc:docMk/>
          <pc:sldMk cId="3709489523" sldId="293"/>
        </pc:sldMkLst>
        <pc:spChg chg="mod">
          <ac:chgData name="Tamera  Hutchings" userId="S::tlh8b@mtmail.mtsu.edu::2458e542-07aa-4776-9f9c-98198ed93e32" providerId="AD" clId="Web-{3010620E-0D6D-FB5B-F370-74A336F02F46}" dt="2018-10-08T00:35:21.420" v="67" actId="20577"/>
          <ac:spMkLst>
            <pc:docMk/>
            <pc:sldMk cId="3709489523" sldId="293"/>
            <ac:spMk id="2" creationId="{43FCF9FE-3BC7-4598-ABBE-1DE1FDB35C75}"/>
          </ac:spMkLst>
        </pc:spChg>
      </pc:sldChg>
      <pc:sldChg chg="addSp delSp modSp mod ord setBg modClrScheme chgLayout">
        <pc:chgData name="Tamera  Hutchings" userId="S::tlh8b@mtmail.mtsu.edu::2458e542-07aa-4776-9f9c-98198ed93e32" providerId="AD" clId="Web-{3010620E-0D6D-FB5B-F370-74A336F02F46}" dt="2018-10-08T00:42:34.263" v="163" actId="20577"/>
        <pc:sldMkLst>
          <pc:docMk/>
          <pc:sldMk cId="3962680758" sldId="298"/>
        </pc:sldMkLst>
        <pc:spChg chg="mod ord">
          <ac:chgData name="Tamera  Hutchings" userId="S::tlh8b@mtmail.mtsu.edu::2458e542-07aa-4776-9f9c-98198ed93e32" providerId="AD" clId="Web-{3010620E-0D6D-FB5B-F370-74A336F02F46}" dt="2018-10-08T00:42:34.263" v="163" actId="20577"/>
          <ac:spMkLst>
            <pc:docMk/>
            <pc:sldMk cId="3962680758" sldId="298"/>
            <ac:spMk id="2" creationId="{E6F08C0F-17BC-489F-AF6D-BC771E5808EA}"/>
          </ac:spMkLst>
        </pc:spChg>
        <pc:spChg chg="del mod ord">
          <ac:chgData name="Tamera  Hutchings" userId="S::tlh8b@mtmail.mtsu.edu::2458e542-07aa-4776-9f9c-98198ed93e32" providerId="AD" clId="Web-{3010620E-0D6D-FB5B-F370-74A336F02F46}" dt="2018-10-08T00:41:14.201" v="112"/>
          <ac:spMkLst>
            <pc:docMk/>
            <pc:sldMk cId="3962680758" sldId="298"/>
            <ac:spMk id="3" creationId="{E408B4CE-556A-4158-90BE-991E0D3004B4}"/>
          </ac:spMkLst>
        </pc:spChg>
        <pc:spChg chg="del">
          <ac:chgData name="Tamera  Hutchings" userId="S::tlh8b@mtmail.mtsu.edu::2458e542-07aa-4776-9f9c-98198ed93e32" providerId="AD" clId="Web-{3010620E-0D6D-FB5B-F370-74A336F02F46}" dt="2018-10-08T00:40:03.373" v="111"/>
          <ac:spMkLst>
            <pc:docMk/>
            <pc:sldMk cId="3962680758" sldId="298"/>
            <ac:spMk id="4" creationId="{A3BB2C86-899E-4DC4-B035-6F2A06192004}"/>
          </ac:spMkLst>
        </pc:spChg>
        <pc:spChg chg="add">
          <ac:chgData name="Tamera  Hutchings" userId="S::tlh8b@mtmail.mtsu.edu::2458e542-07aa-4776-9f9c-98198ed93e32" providerId="AD" clId="Web-{3010620E-0D6D-FB5B-F370-74A336F02F46}" dt="2018-10-08T00:41:36.670" v="115"/>
          <ac:spMkLst>
            <pc:docMk/>
            <pc:sldMk cId="3962680758" sldId="298"/>
            <ac:spMk id="7" creationId="{7E142FF8-844F-40FD-96A1-356081CC2B13}"/>
          </ac:spMkLst>
        </pc:spChg>
        <pc:spChg chg="add del">
          <ac:chgData name="Tamera  Hutchings" userId="S::tlh8b@mtmail.mtsu.edu::2458e542-07aa-4776-9f9c-98198ed93e32" providerId="AD" clId="Web-{3010620E-0D6D-FB5B-F370-74A336F02F46}" dt="2018-10-08T00:41:36.623" v="114"/>
          <ac:spMkLst>
            <pc:docMk/>
            <pc:sldMk cId="3962680758" sldId="298"/>
            <ac:spMk id="10" creationId="{D829E218-74FB-4455-98BE-F2C5BA8978BE}"/>
          </ac:spMkLst>
        </pc:spChg>
        <pc:spChg chg="add del">
          <ac:chgData name="Tamera  Hutchings" userId="S::tlh8b@mtmail.mtsu.edu::2458e542-07aa-4776-9f9c-98198ed93e32" providerId="AD" clId="Web-{3010620E-0D6D-FB5B-F370-74A336F02F46}" dt="2018-10-08T00:41:36.623" v="114"/>
          <ac:spMkLst>
            <pc:docMk/>
            <pc:sldMk cId="3962680758" sldId="298"/>
            <ac:spMk id="12" creationId="{7E8D75FD-D4F9-4D11-B70D-82EFCB4CFA5B}"/>
          </ac:spMkLst>
        </pc:spChg>
        <pc:spChg chg="add del">
          <ac:chgData name="Tamera  Hutchings" userId="S::tlh8b@mtmail.mtsu.edu::2458e542-07aa-4776-9f9c-98198ed93e32" providerId="AD" clId="Web-{3010620E-0D6D-FB5B-F370-74A336F02F46}" dt="2018-10-08T00:41:36.623" v="114"/>
          <ac:spMkLst>
            <pc:docMk/>
            <pc:sldMk cId="3962680758" sldId="298"/>
            <ac:spMk id="16" creationId="{97D059AC-3470-4BA5-82E3-D1570297A331}"/>
          </ac:spMkLst>
        </pc:spChg>
        <pc:spChg chg="add del">
          <ac:chgData name="Tamera  Hutchings" userId="S::tlh8b@mtmail.mtsu.edu::2458e542-07aa-4776-9f9c-98198ed93e32" providerId="AD" clId="Web-{3010620E-0D6D-FB5B-F370-74A336F02F46}" dt="2018-10-08T00:41:36.623" v="114"/>
          <ac:spMkLst>
            <pc:docMk/>
            <pc:sldMk cId="3962680758" sldId="298"/>
            <ac:spMk id="20" creationId="{FF10DB11-2231-4DE8-9179-3414D9F6C72F}"/>
          </ac:spMkLst>
        </pc:spChg>
        <pc:spChg chg="add del">
          <ac:chgData name="Tamera  Hutchings" userId="S::tlh8b@mtmail.mtsu.edu::2458e542-07aa-4776-9f9c-98198ed93e32" providerId="AD" clId="Web-{3010620E-0D6D-FB5B-F370-74A336F02F46}" dt="2018-10-08T00:41:36.623" v="114"/>
          <ac:spMkLst>
            <pc:docMk/>
            <pc:sldMk cId="3962680758" sldId="298"/>
            <ac:spMk id="22" creationId="{E691284A-2CC7-41DB-ADDC-4B9D104DDFB0}"/>
          </ac:spMkLst>
        </pc:spChg>
        <pc:picChg chg="add">
          <ac:chgData name="Tamera  Hutchings" userId="S::tlh8b@mtmail.mtsu.edu::2458e542-07aa-4776-9f9c-98198ed93e32" providerId="AD" clId="Web-{3010620E-0D6D-FB5B-F370-74A336F02F46}" dt="2018-10-08T00:41:36.670" v="115"/>
          <ac:picMkLst>
            <pc:docMk/>
            <pc:sldMk cId="3962680758" sldId="298"/>
            <ac:picMk id="8" creationId="{5598A7A8-9347-485D-9716-C024B7D7BF0F}"/>
          </ac:picMkLst>
        </pc:picChg>
        <pc:picChg chg="add del mod ord replId">
          <ac:chgData name="Tamera  Hutchings" userId="S::tlh8b@mtmail.mtsu.edu::2458e542-07aa-4776-9f9c-98198ed93e32" providerId="AD" clId="Web-{3010620E-0D6D-FB5B-F370-74A336F02F46}" dt="2018-10-08T00:41:36.670" v="115"/>
          <ac:picMkLst>
            <pc:docMk/>
            <pc:sldMk cId="3962680758" sldId="298"/>
            <ac:picMk id="9" creationId="{5598A7A8-9347-485D-9716-C024B7D7BF0F}"/>
          </ac:picMkLst>
        </pc:picChg>
        <pc:cxnChg chg="add del">
          <ac:chgData name="Tamera  Hutchings" userId="S::tlh8b@mtmail.mtsu.edu::2458e542-07aa-4776-9f9c-98198ed93e32" providerId="AD" clId="Web-{3010620E-0D6D-FB5B-F370-74A336F02F46}" dt="2018-10-08T00:41:36.623" v="114"/>
          <ac:cxnSpMkLst>
            <pc:docMk/>
            <pc:sldMk cId="3962680758" sldId="298"/>
            <ac:cxnSpMk id="14" creationId="{1F5DC8C3-BA5F-4EED-BB9A-A14272BD82A1}"/>
          </ac:cxnSpMkLst>
        </pc:cxnChg>
        <pc:cxnChg chg="add del">
          <ac:chgData name="Tamera  Hutchings" userId="S::tlh8b@mtmail.mtsu.edu::2458e542-07aa-4776-9f9c-98198ed93e32" providerId="AD" clId="Web-{3010620E-0D6D-FB5B-F370-74A336F02F46}" dt="2018-10-08T00:41:36.623" v="114"/>
          <ac:cxnSpMkLst>
            <pc:docMk/>
            <pc:sldMk cId="3962680758" sldId="298"/>
            <ac:cxnSpMk id="18" creationId="{F075D09A-FF42-4BFF-AC74-BFB1C6A4E427}"/>
          </ac:cxnSpMkLst>
        </pc:cxnChg>
      </pc:sldChg>
      <pc:sldChg chg="modSp del">
        <pc:chgData name="Tamera  Hutchings" userId="S::tlh8b@mtmail.mtsu.edu::2458e542-07aa-4776-9f9c-98198ed93e32" providerId="AD" clId="Web-{3010620E-0D6D-FB5B-F370-74A336F02F46}" dt="2018-10-08T00:34:27.654" v="36"/>
        <pc:sldMkLst>
          <pc:docMk/>
          <pc:sldMk cId="3547350463" sldId="299"/>
        </pc:sldMkLst>
        <pc:spChg chg="mod">
          <ac:chgData name="Tamera  Hutchings" userId="S::tlh8b@mtmail.mtsu.edu::2458e542-07aa-4776-9f9c-98198ed93e32" providerId="AD" clId="Web-{3010620E-0D6D-FB5B-F370-74A336F02F46}" dt="2018-10-08T00:32:41.451" v="20" actId="20577"/>
          <ac:spMkLst>
            <pc:docMk/>
            <pc:sldMk cId="3547350463" sldId="299"/>
            <ac:spMk id="2" creationId="{6A5E02A0-DC4D-4CBB-9742-55B504363C74}"/>
          </ac:spMkLst>
        </pc:spChg>
        <pc:spChg chg="mod">
          <ac:chgData name="Tamera  Hutchings" userId="S::tlh8b@mtmail.mtsu.edu::2458e542-07aa-4776-9f9c-98198ed93e32" providerId="AD" clId="Web-{3010620E-0D6D-FB5B-F370-74A336F02F46}" dt="2018-10-08T00:32:58.951" v="33" actId="20577"/>
          <ac:spMkLst>
            <pc:docMk/>
            <pc:sldMk cId="3547350463" sldId="299"/>
            <ac:spMk id="3" creationId="{8BA25062-735B-4FCA-906F-6FDF2E821AD3}"/>
          </ac:spMkLst>
        </pc:spChg>
      </pc:sldChg>
    </pc:docChg>
  </pc:docChgLst>
  <pc:docChgLst>
    <pc:chgData name="Barbara  Adams" userId="S::bla3m@mtmail.mtsu.edu::dab8d6e3-9d92-48ec-975a-54ed7aed6891" providerId="AD" clId="Web-{1E6E77C5-A53F-47A0-9EC1-2E455CB2F6C7}"/>
    <pc:docChg chg="addSld modSld sldOrd">
      <pc:chgData name="Barbara  Adams" userId="S::bla3m@mtmail.mtsu.edu::dab8d6e3-9d92-48ec-975a-54ed7aed6891" providerId="AD" clId="Web-{1E6E77C5-A53F-47A0-9EC1-2E455CB2F6C7}" dt="2018-09-24T20:56:08.149" v="479" actId="20577"/>
      <pc:docMkLst>
        <pc:docMk/>
      </pc:docMkLst>
      <pc:sldChg chg="ord">
        <pc:chgData name="Barbara  Adams" userId="S::bla3m@mtmail.mtsu.edu::dab8d6e3-9d92-48ec-975a-54ed7aed6891" providerId="AD" clId="Web-{1E6E77C5-A53F-47A0-9EC1-2E455CB2F6C7}" dt="2018-09-24T20:19:09.255" v="121"/>
        <pc:sldMkLst>
          <pc:docMk/>
          <pc:sldMk cId="1285976164" sldId="257"/>
        </pc:sldMkLst>
      </pc:sldChg>
      <pc:sldChg chg="ord">
        <pc:chgData name="Barbara  Adams" userId="S::bla3m@mtmail.mtsu.edu::dab8d6e3-9d92-48ec-975a-54ed7aed6891" providerId="AD" clId="Web-{1E6E77C5-A53F-47A0-9EC1-2E455CB2F6C7}" dt="2018-09-24T20:18:45.879" v="120"/>
        <pc:sldMkLst>
          <pc:docMk/>
          <pc:sldMk cId="2195842893" sldId="269"/>
        </pc:sldMkLst>
      </pc:sldChg>
      <pc:sldChg chg="ord">
        <pc:chgData name="Barbara  Adams" userId="S::bla3m@mtmail.mtsu.edu::dab8d6e3-9d92-48ec-975a-54ed7aed6891" providerId="AD" clId="Web-{1E6E77C5-A53F-47A0-9EC1-2E455CB2F6C7}" dt="2018-09-24T20:25:14.352" v="123"/>
        <pc:sldMkLst>
          <pc:docMk/>
          <pc:sldMk cId="3346070749" sldId="274"/>
        </pc:sldMkLst>
      </pc:sldChg>
      <pc:sldChg chg="ord">
        <pc:chgData name="Barbara  Adams" userId="S::bla3m@mtmail.mtsu.edu::dab8d6e3-9d92-48ec-975a-54ed7aed6891" providerId="AD" clId="Web-{1E6E77C5-A53F-47A0-9EC1-2E455CB2F6C7}" dt="2018-09-24T20:25:02.930" v="122"/>
        <pc:sldMkLst>
          <pc:docMk/>
          <pc:sldMk cId="1888810927" sldId="276"/>
        </pc:sldMkLst>
      </pc:sldChg>
      <pc:sldChg chg="modSp">
        <pc:chgData name="Barbara  Adams" userId="S::bla3m@mtmail.mtsu.edu::dab8d6e3-9d92-48ec-975a-54ed7aed6891" providerId="AD" clId="Web-{1E6E77C5-A53F-47A0-9EC1-2E455CB2F6C7}" dt="2018-09-24T20:56:08.149" v="478" actId="20577"/>
        <pc:sldMkLst>
          <pc:docMk/>
          <pc:sldMk cId="475600133" sldId="279"/>
        </pc:sldMkLst>
        <pc:spChg chg="mod">
          <ac:chgData name="Barbara  Adams" userId="S::bla3m@mtmail.mtsu.edu::dab8d6e3-9d92-48ec-975a-54ed7aed6891" providerId="AD" clId="Web-{1E6E77C5-A53F-47A0-9EC1-2E455CB2F6C7}" dt="2018-09-24T20:56:08.149" v="478" actId="20577"/>
          <ac:spMkLst>
            <pc:docMk/>
            <pc:sldMk cId="475600133" sldId="279"/>
            <ac:spMk id="3" creationId="{F4AD387F-1C6E-431B-8C35-06D4F17C8609}"/>
          </ac:spMkLst>
        </pc:spChg>
      </pc:sldChg>
      <pc:sldChg chg="modSp ord">
        <pc:chgData name="Barbara  Adams" userId="S::bla3m@mtmail.mtsu.edu::dab8d6e3-9d92-48ec-975a-54ed7aed6891" providerId="AD" clId="Web-{1E6E77C5-A53F-47A0-9EC1-2E455CB2F6C7}" dt="2018-09-24T20:48:50.098" v="375" actId="20577"/>
        <pc:sldMkLst>
          <pc:docMk/>
          <pc:sldMk cId="1648277445" sldId="280"/>
        </pc:sldMkLst>
        <pc:spChg chg="mod">
          <ac:chgData name="Barbara  Adams" userId="S::bla3m@mtmail.mtsu.edu::dab8d6e3-9d92-48ec-975a-54ed7aed6891" providerId="AD" clId="Web-{1E6E77C5-A53F-47A0-9EC1-2E455CB2F6C7}" dt="2018-09-24T20:48:50.098" v="375" actId="20577"/>
          <ac:spMkLst>
            <pc:docMk/>
            <pc:sldMk cId="1648277445" sldId="280"/>
            <ac:spMk id="3" creationId="{65154422-5C7E-4122-B789-348BFC4890D4}"/>
          </ac:spMkLst>
        </pc:spChg>
      </pc:sldChg>
      <pc:sldChg chg="modSp new ord">
        <pc:chgData name="Barbara  Adams" userId="S::bla3m@mtmail.mtsu.edu::dab8d6e3-9d92-48ec-975a-54ed7aed6891" providerId="AD" clId="Web-{1E6E77C5-A53F-47A0-9EC1-2E455CB2F6C7}" dt="2018-09-24T20:18:06.863" v="119"/>
        <pc:sldMkLst>
          <pc:docMk/>
          <pc:sldMk cId="2318994616" sldId="287"/>
        </pc:sldMkLst>
        <pc:spChg chg="mod">
          <ac:chgData name="Barbara  Adams" userId="S::bla3m@mtmail.mtsu.edu::dab8d6e3-9d92-48ec-975a-54ed7aed6891" providerId="AD" clId="Web-{1E6E77C5-A53F-47A0-9EC1-2E455CB2F6C7}" dt="2018-09-24T20:16:39.706" v="79" actId="20577"/>
          <ac:spMkLst>
            <pc:docMk/>
            <pc:sldMk cId="2318994616" sldId="287"/>
            <ac:spMk id="2" creationId="{1212E2AB-EAB7-496F-B236-FCC09336ABE4}"/>
          </ac:spMkLst>
        </pc:spChg>
        <pc:spChg chg="mod">
          <ac:chgData name="Barbara  Adams" userId="S::bla3m@mtmail.mtsu.edu::dab8d6e3-9d92-48ec-975a-54ed7aed6891" providerId="AD" clId="Web-{1E6E77C5-A53F-47A0-9EC1-2E455CB2F6C7}" dt="2018-09-24T20:17:54.191" v="117" actId="20577"/>
          <ac:spMkLst>
            <pc:docMk/>
            <pc:sldMk cId="2318994616" sldId="287"/>
            <ac:spMk id="3" creationId="{BDED181B-98F3-4C42-99BF-840C594AC557}"/>
          </ac:spMkLst>
        </pc:spChg>
      </pc:sldChg>
    </pc:docChg>
  </pc:docChgLst>
  <pc:docChgLst>
    <pc:chgData name="Barbara  Adams" userId="S::bla3m@mtmail.mtsu.edu::dab8d6e3-9d92-48ec-975a-54ed7aed6891" providerId="AD" clId="Web-{594A9ECC-3067-D669-7A7E-78FCCBD24437}"/>
    <pc:docChg chg="addSld delSld modSld sldOrd">
      <pc:chgData name="Barbara  Adams" userId="S::bla3m@mtmail.mtsu.edu::dab8d6e3-9d92-48ec-975a-54ed7aed6891" providerId="AD" clId="Web-{594A9ECC-3067-D669-7A7E-78FCCBD24437}" dt="2018-10-13T19:10:07.343" v="616" actId="14100"/>
      <pc:docMkLst>
        <pc:docMk/>
      </pc:docMkLst>
      <pc:sldChg chg="modSp">
        <pc:chgData name="Barbara  Adams" userId="S::bla3m@mtmail.mtsu.edu::dab8d6e3-9d92-48ec-975a-54ed7aed6891" providerId="AD" clId="Web-{594A9ECC-3067-D669-7A7E-78FCCBD24437}" dt="2018-10-13T18:26:12.960" v="7" actId="20577"/>
        <pc:sldMkLst>
          <pc:docMk/>
          <pc:sldMk cId="1457795437" sldId="256"/>
        </pc:sldMkLst>
        <pc:spChg chg="mod">
          <ac:chgData name="Barbara  Adams" userId="S::bla3m@mtmail.mtsu.edu::dab8d6e3-9d92-48ec-975a-54ed7aed6891" providerId="AD" clId="Web-{594A9ECC-3067-D669-7A7E-78FCCBD24437}" dt="2018-10-13T18:26:12.960" v="7" actId="20577"/>
          <ac:spMkLst>
            <pc:docMk/>
            <pc:sldMk cId="1457795437" sldId="256"/>
            <ac:spMk id="3" creationId="{00000000-0000-0000-0000-000000000000}"/>
          </ac:spMkLst>
        </pc:spChg>
      </pc:sldChg>
      <pc:sldChg chg="modSp ord">
        <pc:chgData name="Barbara  Adams" userId="S::bla3m@mtmail.mtsu.edu::dab8d6e3-9d92-48ec-975a-54ed7aed6891" providerId="AD" clId="Web-{594A9ECC-3067-D669-7A7E-78FCCBD24437}" dt="2018-10-13T18:51:36.717" v="301"/>
        <pc:sldMkLst>
          <pc:docMk/>
          <pc:sldMk cId="52240081" sldId="264"/>
        </pc:sldMkLst>
        <pc:spChg chg="mod">
          <ac:chgData name="Barbara  Adams" userId="S::bla3m@mtmail.mtsu.edu::dab8d6e3-9d92-48ec-975a-54ed7aed6891" providerId="AD" clId="Web-{594A9ECC-3067-D669-7A7E-78FCCBD24437}" dt="2018-10-13T18:49:23.880" v="295" actId="20577"/>
          <ac:spMkLst>
            <pc:docMk/>
            <pc:sldMk cId="52240081" sldId="264"/>
            <ac:spMk id="3" creationId="{00000000-0000-0000-0000-000000000000}"/>
          </ac:spMkLst>
        </pc:spChg>
      </pc:sldChg>
      <pc:sldChg chg="modSp">
        <pc:chgData name="Barbara  Adams" userId="S::bla3m@mtmail.mtsu.edu::dab8d6e3-9d92-48ec-975a-54ed7aed6891" providerId="AD" clId="Web-{594A9ECC-3067-D669-7A7E-78FCCBD24437}" dt="2018-10-13T18:40:16.428" v="14" actId="20577"/>
        <pc:sldMkLst>
          <pc:docMk/>
          <pc:sldMk cId="2652430462" sldId="265"/>
        </pc:sldMkLst>
        <pc:spChg chg="mod">
          <ac:chgData name="Barbara  Adams" userId="S::bla3m@mtmail.mtsu.edu::dab8d6e3-9d92-48ec-975a-54ed7aed6891" providerId="AD" clId="Web-{594A9ECC-3067-D669-7A7E-78FCCBD24437}" dt="2018-10-13T18:40:16.428" v="14" actId="20577"/>
          <ac:spMkLst>
            <pc:docMk/>
            <pc:sldMk cId="2652430462" sldId="265"/>
            <ac:spMk id="3" creationId="{00000000-0000-0000-0000-000000000000}"/>
          </ac:spMkLst>
        </pc:spChg>
      </pc:sldChg>
      <pc:sldChg chg="modSp mod ord modClrScheme chgLayout">
        <pc:chgData name="Barbara  Adams" userId="S::bla3m@mtmail.mtsu.edu::dab8d6e3-9d92-48ec-975a-54ed7aed6891" providerId="AD" clId="Web-{594A9ECC-3067-D669-7A7E-78FCCBD24437}" dt="2018-10-13T18:56:10.430" v="416" actId="20577"/>
        <pc:sldMkLst>
          <pc:docMk/>
          <pc:sldMk cId="4004598361" sldId="266"/>
        </pc:sldMkLst>
        <pc:spChg chg="mod ord">
          <ac:chgData name="Barbara  Adams" userId="S::bla3m@mtmail.mtsu.edu::dab8d6e3-9d92-48ec-975a-54ed7aed6891" providerId="AD" clId="Web-{594A9ECC-3067-D669-7A7E-78FCCBD24437}" dt="2018-10-13T18:56:10.430" v="416" actId="20577"/>
          <ac:spMkLst>
            <pc:docMk/>
            <pc:sldMk cId="4004598361" sldId="266"/>
            <ac:spMk id="2" creationId="{00000000-0000-0000-0000-000000000000}"/>
          </ac:spMkLst>
        </pc:spChg>
        <pc:spChg chg="mod ord">
          <ac:chgData name="Barbara  Adams" userId="S::bla3m@mtmail.mtsu.edu::dab8d6e3-9d92-48ec-975a-54ed7aed6891" providerId="AD" clId="Web-{594A9ECC-3067-D669-7A7E-78FCCBD24437}" dt="2018-10-13T18:48:24.035" v="291" actId="14100"/>
          <ac:spMkLst>
            <pc:docMk/>
            <pc:sldMk cId="4004598361" sldId="266"/>
            <ac:spMk id="3" creationId="{00000000-0000-0000-0000-000000000000}"/>
          </ac:spMkLst>
        </pc:spChg>
      </pc:sldChg>
      <pc:sldChg chg="modSp ord">
        <pc:chgData name="Barbara  Adams" userId="S::bla3m@mtmail.mtsu.edu::dab8d6e3-9d92-48ec-975a-54ed7aed6891" providerId="AD" clId="Web-{594A9ECC-3067-D669-7A7E-78FCCBD24437}" dt="2018-10-13T18:51:48.123" v="304"/>
        <pc:sldMkLst>
          <pc:docMk/>
          <pc:sldMk cId="2195842893" sldId="269"/>
        </pc:sldMkLst>
        <pc:spChg chg="mod">
          <ac:chgData name="Barbara  Adams" userId="S::bla3m@mtmail.mtsu.edu::dab8d6e3-9d92-48ec-975a-54ed7aed6891" providerId="AD" clId="Web-{594A9ECC-3067-D669-7A7E-78FCCBD24437}" dt="2018-10-13T18:45:54.608" v="286" actId="20577"/>
          <ac:spMkLst>
            <pc:docMk/>
            <pc:sldMk cId="2195842893" sldId="269"/>
            <ac:spMk id="3" creationId="{00000000-0000-0000-0000-000000000000}"/>
          </ac:spMkLst>
        </pc:spChg>
      </pc:sldChg>
      <pc:sldChg chg="modSp">
        <pc:chgData name="Barbara  Adams" userId="S::bla3m@mtmail.mtsu.edu::dab8d6e3-9d92-48ec-975a-54ed7aed6891" providerId="AD" clId="Web-{594A9ECC-3067-D669-7A7E-78FCCBD24437}" dt="2018-10-13T18:57:25.509" v="446" actId="20577"/>
        <pc:sldMkLst>
          <pc:docMk/>
          <pc:sldMk cId="175271267" sldId="275"/>
        </pc:sldMkLst>
        <pc:spChg chg="mod">
          <ac:chgData name="Barbara  Adams" userId="S::bla3m@mtmail.mtsu.edu::dab8d6e3-9d92-48ec-975a-54ed7aed6891" providerId="AD" clId="Web-{594A9ECC-3067-D669-7A7E-78FCCBD24437}" dt="2018-10-13T18:56:56.493" v="435" actId="20577"/>
          <ac:spMkLst>
            <pc:docMk/>
            <pc:sldMk cId="175271267" sldId="275"/>
            <ac:spMk id="2" creationId="{2F213A79-15CB-44DD-BAC6-F1D5A96CEC1B}"/>
          </ac:spMkLst>
        </pc:spChg>
        <pc:spChg chg="mod">
          <ac:chgData name="Barbara  Adams" userId="S::bla3m@mtmail.mtsu.edu::dab8d6e3-9d92-48ec-975a-54ed7aed6891" providerId="AD" clId="Web-{594A9ECC-3067-D669-7A7E-78FCCBD24437}" dt="2018-10-13T18:57:25.509" v="446" actId="20577"/>
          <ac:spMkLst>
            <pc:docMk/>
            <pc:sldMk cId="175271267" sldId="275"/>
            <ac:spMk id="3" creationId="{72B5C723-1B06-49D0-9054-415ABAB12A37}"/>
          </ac:spMkLst>
        </pc:spChg>
      </pc:sldChg>
      <pc:sldChg chg="modSp del ord">
        <pc:chgData name="Barbara  Adams" userId="S::bla3m@mtmail.mtsu.edu::dab8d6e3-9d92-48ec-975a-54ed7aed6891" providerId="AD" clId="Web-{594A9ECC-3067-D669-7A7E-78FCCBD24437}" dt="2018-10-13T19:03:57.958" v="452"/>
        <pc:sldMkLst>
          <pc:docMk/>
          <pc:sldMk cId="2318994616" sldId="287"/>
        </pc:sldMkLst>
        <pc:spChg chg="mod">
          <ac:chgData name="Barbara  Adams" userId="S::bla3m@mtmail.mtsu.edu::dab8d6e3-9d92-48ec-975a-54ed7aed6891" providerId="AD" clId="Web-{594A9ECC-3067-D669-7A7E-78FCCBD24437}" dt="2018-10-13T19:03:50.458" v="450" actId="20577"/>
          <ac:spMkLst>
            <pc:docMk/>
            <pc:sldMk cId="2318994616" sldId="287"/>
            <ac:spMk id="3" creationId="{BDED181B-98F3-4C42-99BF-840C594AC557}"/>
          </ac:spMkLst>
        </pc:spChg>
      </pc:sldChg>
      <pc:sldChg chg="modSp ord">
        <pc:chgData name="Barbara  Adams" userId="S::bla3m@mtmail.mtsu.edu::dab8d6e3-9d92-48ec-975a-54ed7aed6891" providerId="AD" clId="Web-{594A9ECC-3067-D669-7A7E-78FCCBD24437}" dt="2018-10-13T18:51:44.498" v="303"/>
        <pc:sldMkLst>
          <pc:docMk/>
          <pc:sldMk cId="2147825632" sldId="290"/>
        </pc:sldMkLst>
        <pc:spChg chg="mod">
          <ac:chgData name="Barbara  Adams" userId="S::bla3m@mtmail.mtsu.edu::dab8d6e3-9d92-48ec-975a-54ed7aed6891" providerId="AD" clId="Web-{594A9ECC-3067-D669-7A7E-78FCCBD24437}" dt="2018-10-13T18:50:06.303" v="297" actId="20577"/>
          <ac:spMkLst>
            <pc:docMk/>
            <pc:sldMk cId="2147825632" sldId="290"/>
            <ac:spMk id="3" creationId="{D1D1BB98-4F69-431D-A322-3BA9EDC92D50}"/>
          </ac:spMkLst>
        </pc:spChg>
      </pc:sldChg>
      <pc:sldChg chg="modSp ord">
        <pc:chgData name="Barbara  Adams" userId="S::bla3m@mtmail.mtsu.edu::dab8d6e3-9d92-48ec-975a-54ed7aed6891" providerId="AD" clId="Web-{594A9ECC-3067-D669-7A7E-78FCCBD24437}" dt="2018-10-13T18:51:40.389" v="302"/>
        <pc:sldMkLst>
          <pc:docMk/>
          <pc:sldMk cId="1549748859" sldId="292"/>
        </pc:sldMkLst>
        <pc:spChg chg="mod">
          <ac:chgData name="Barbara  Adams" userId="S::bla3m@mtmail.mtsu.edu::dab8d6e3-9d92-48ec-975a-54ed7aed6891" providerId="AD" clId="Web-{594A9ECC-3067-D669-7A7E-78FCCBD24437}" dt="2018-10-13T18:50:18.147" v="298" actId="20577"/>
          <ac:spMkLst>
            <pc:docMk/>
            <pc:sldMk cId="1549748859" sldId="292"/>
            <ac:spMk id="3" creationId="{2705F8BF-A970-4A89-8593-C322E8A392D7}"/>
          </ac:spMkLst>
        </pc:spChg>
      </pc:sldChg>
      <pc:sldChg chg="modSp new">
        <pc:chgData name="Barbara  Adams" userId="S::bla3m@mtmail.mtsu.edu::dab8d6e3-9d92-48ec-975a-54ed7aed6891" providerId="AD" clId="Web-{594A9ECC-3067-D669-7A7E-78FCCBD24437}" dt="2018-10-13T19:10:07.343" v="616" actId="14100"/>
        <pc:sldMkLst>
          <pc:docMk/>
          <pc:sldMk cId="2292657844" sldId="312"/>
        </pc:sldMkLst>
        <pc:spChg chg="mod">
          <ac:chgData name="Barbara  Adams" userId="S::bla3m@mtmail.mtsu.edu::dab8d6e3-9d92-48ec-975a-54ed7aed6891" providerId="AD" clId="Web-{594A9ECC-3067-D669-7A7E-78FCCBD24437}" dt="2018-10-13T19:04:58.787" v="476" actId="20577"/>
          <ac:spMkLst>
            <pc:docMk/>
            <pc:sldMk cId="2292657844" sldId="312"/>
            <ac:spMk id="2" creationId="{32014693-00CB-438F-94A8-9884188AC278}"/>
          </ac:spMkLst>
        </pc:spChg>
        <pc:spChg chg="mod">
          <ac:chgData name="Barbara  Adams" userId="S::bla3m@mtmail.mtsu.edu::dab8d6e3-9d92-48ec-975a-54ed7aed6891" providerId="AD" clId="Web-{594A9ECC-3067-D669-7A7E-78FCCBD24437}" dt="2018-10-13T19:10:07.343" v="616" actId="14100"/>
          <ac:spMkLst>
            <pc:docMk/>
            <pc:sldMk cId="2292657844" sldId="312"/>
            <ac:spMk id="3" creationId="{D97D4192-4C95-4053-9BCD-2553ED68A3FE}"/>
          </ac:spMkLst>
        </pc:spChg>
      </pc:sldChg>
    </pc:docChg>
  </pc:docChgLst>
  <pc:docChgLst>
    <pc:chgData name="Tamera  Hutchings" userId="S::tlh8b@mtmail.mtsu.edu::2458e542-07aa-4776-9f9c-98198ed93e32" providerId="AD" clId="Web-{4303F4FC-A760-32E4-B44C-E75DCBFD686C}"/>
    <pc:docChg chg="modSld">
      <pc:chgData name="Tamera  Hutchings" userId="S::tlh8b@mtmail.mtsu.edu::2458e542-07aa-4776-9f9c-98198ed93e32" providerId="AD" clId="Web-{4303F4FC-A760-32E4-B44C-E75DCBFD686C}" dt="2018-09-24T20:18:39.009" v="14" actId="20577"/>
      <pc:docMkLst>
        <pc:docMk/>
      </pc:docMkLst>
      <pc:sldChg chg="modSp">
        <pc:chgData name="Tamera  Hutchings" userId="S::tlh8b@mtmail.mtsu.edu::2458e542-07aa-4776-9f9c-98198ed93e32" providerId="AD" clId="Web-{4303F4FC-A760-32E4-B44C-E75DCBFD686C}" dt="2018-09-24T20:18:32.993" v="12" actId="20577"/>
        <pc:sldMkLst>
          <pc:docMk/>
          <pc:sldMk cId="2520956991" sldId="286"/>
        </pc:sldMkLst>
        <pc:spChg chg="mod">
          <ac:chgData name="Tamera  Hutchings" userId="S::tlh8b@mtmail.mtsu.edu::2458e542-07aa-4776-9f9c-98198ed93e32" providerId="AD" clId="Web-{4303F4FC-A760-32E4-B44C-E75DCBFD686C}" dt="2018-09-24T20:18:32.993" v="12" actId="20577"/>
          <ac:spMkLst>
            <pc:docMk/>
            <pc:sldMk cId="2520956991" sldId="286"/>
            <ac:spMk id="3" creationId="{E3B3EF9F-9363-4E80-91B8-72DA2F959EBD}"/>
          </ac:spMkLst>
        </pc:spChg>
      </pc:sldChg>
    </pc:docChg>
  </pc:docChgLst>
  <pc:docChgLst>
    <pc:chgData name="Tamera  Hutchings" userId="S::tlh8b@mtmail.mtsu.edu::2458e542-07aa-4776-9f9c-98198ed93e32" providerId="AD" clId="Web-{9312E9A7-52EA-5FF8-F9D8-13E66AED4490}"/>
    <pc:docChg chg="addSld modSld">
      <pc:chgData name="Tamera  Hutchings" userId="S::tlh8b@mtmail.mtsu.edu::2458e542-07aa-4776-9f9c-98198ed93e32" providerId="AD" clId="Web-{9312E9A7-52EA-5FF8-F9D8-13E66AED4490}" dt="2018-10-06T22:31:51.861" v="669" actId="20577"/>
      <pc:docMkLst>
        <pc:docMk/>
      </pc:docMkLst>
      <pc:sldChg chg="modSp">
        <pc:chgData name="Tamera  Hutchings" userId="S::tlh8b@mtmail.mtsu.edu::2458e542-07aa-4776-9f9c-98198ed93e32" providerId="AD" clId="Web-{9312E9A7-52EA-5FF8-F9D8-13E66AED4490}" dt="2018-10-06T22:27:41.556" v="465" actId="20577"/>
        <pc:sldMkLst>
          <pc:docMk/>
          <pc:sldMk cId="2341939576" sldId="267"/>
        </pc:sldMkLst>
        <pc:spChg chg="mod">
          <ac:chgData name="Tamera  Hutchings" userId="S::tlh8b@mtmail.mtsu.edu::2458e542-07aa-4776-9f9c-98198ed93e32" providerId="AD" clId="Web-{9312E9A7-52EA-5FF8-F9D8-13E66AED4490}" dt="2018-10-06T22:27:41.556" v="465" actId="20577"/>
          <ac:spMkLst>
            <pc:docMk/>
            <pc:sldMk cId="2341939576" sldId="267"/>
            <ac:spMk id="3" creationId="{00000000-0000-0000-0000-000000000000}"/>
          </ac:spMkLst>
        </pc:spChg>
      </pc:sldChg>
      <pc:sldChg chg="modSp">
        <pc:chgData name="Tamera  Hutchings" userId="S::tlh8b@mtmail.mtsu.edu::2458e542-07aa-4776-9f9c-98198ed93e32" providerId="AD" clId="Web-{9312E9A7-52EA-5FF8-F9D8-13E66AED4490}" dt="2018-10-06T21:50:10.232" v="190" actId="20577"/>
        <pc:sldMkLst>
          <pc:docMk/>
          <pc:sldMk cId="2443533504" sldId="268"/>
        </pc:sldMkLst>
        <pc:spChg chg="mod">
          <ac:chgData name="Tamera  Hutchings" userId="S::tlh8b@mtmail.mtsu.edu::2458e542-07aa-4776-9f9c-98198ed93e32" providerId="AD" clId="Web-{9312E9A7-52EA-5FF8-F9D8-13E66AED4490}" dt="2018-10-06T21:50:10.232" v="190" actId="20577"/>
          <ac:spMkLst>
            <pc:docMk/>
            <pc:sldMk cId="2443533504" sldId="268"/>
            <ac:spMk id="3" creationId="{00000000-0000-0000-0000-000000000000}"/>
          </ac:spMkLst>
        </pc:spChg>
      </pc:sldChg>
      <pc:sldChg chg="modSp">
        <pc:chgData name="Tamera  Hutchings" userId="S::tlh8b@mtmail.mtsu.edu::2458e542-07aa-4776-9f9c-98198ed93e32" providerId="AD" clId="Web-{9312E9A7-52EA-5FF8-F9D8-13E66AED4490}" dt="2018-10-06T21:38:16.193" v="16" actId="20577"/>
        <pc:sldMkLst>
          <pc:docMk/>
          <pc:sldMk cId="1888810927" sldId="276"/>
        </pc:sldMkLst>
        <pc:spChg chg="mod">
          <ac:chgData name="Tamera  Hutchings" userId="S::tlh8b@mtmail.mtsu.edu::2458e542-07aa-4776-9f9c-98198ed93e32" providerId="AD" clId="Web-{9312E9A7-52EA-5FF8-F9D8-13E66AED4490}" dt="2018-10-06T21:38:16.193" v="16" actId="20577"/>
          <ac:spMkLst>
            <pc:docMk/>
            <pc:sldMk cId="1888810927" sldId="276"/>
            <ac:spMk id="2" creationId="{C58B349E-E6DE-43EB-A8EF-AFF5630A5D9B}"/>
          </ac:spMkLst>
        </pc:spChg>
      </pc:sldChg>
      <pc:sldChg chg="modSp">
        <pc:chgData name="Tamera  Hutchings" userId="S::tlh8b@mtmail.mtsu.edu::2458e542-07aa-4776-9f9c-98198ed93e32" providerId="AD" clId="Web-{9312E9A7-52EA-5FF8-F9D8-13E66AED4490}" dt="2018-10-06T21:50:54.748" v="208" actId="20577"/>
        <pc:sldMkLst>
          <pc:docMk/>
          <pc:sldMk cId="1393132451" sldId="277"/>
        </pc:sldMkLst>
        <pc:spChg chg="mod">
          <ac:chgData name="Tamera  Hutchings" userId="S::tlh8b@mtmail.mtsu.edu::2458e542-07aa-4776-9f9c-98198ed93e32" providerId="AD" clId="Web-{9312E9A7-52EA-5FF8-F9D8-13E66AED4490}" dt="2018-10-06T21:50:54.748" v="208" actId="20577"/>
          <ac:spMkLst>
            <pc:docMk/>
            <pc:sldMk cId="1393132451" sldId="277"/>
            <ac:spMk id="3" creationId="{B741E043-CB77-49B6-8399-3A571243B01E}"/>
          </ac:spMkLst>
        </pc:spChg>
      </pc:sldChg>
      <pc:sldChg chg="modSp">
        <pc:chgData name="Tamera  Hutchings" userId="S::tlh8b@mtmail.mtsu.edu::2458e542-07aa-4776-9f9c-98198ed93e32" providerId="AD" clId="Web-{9312E9A7-52EA-5FF8-F9D8-13E66AED4490}" dt="2018-10-06T21:43:43.148" v="39" actId="20577"/>
        <pc:sldMkLst>
          <pc:docMk/>
          <pc:sldMk cId="1648277445" sldId="280"/>
        </pc:sldMkLst>
        <pc:spChg chg="mod">
          <ac:chgData name="Tamera  Hutchings" userId="S::tlh8b@mtmail.mtsu.edu::2458e542-07aa-4776-9f9c-98198ed93e32" providerId="AD" clId="Web-{9312E9A7-52EA-5FF8-F9D8-13E66AED4490}" dt="2018-10-06T21:43:43.148" v="39" actId="20577"/>
          <ac:spMkLst>
            <pc:docMk/>
            <pc:sldMk cId="1648277445" sldId="280"/>
            <ac:spMk id="3" creationId="{65154422-5C7E-4122-B789-348BFC4890D4}"/>
          </ac:spMkLst>
        </pc:spChg>
      </pc:sldChg>
      <pc:sldChg chg="modSp">
        <pc:chgData name="Tamera  Hutchings" userId="S::tlh8b@mtmail.mtsu.edu::2458e542-07aa-4776-9f9c-98198ed93e32" providerId="AD" clId="Web-{9312E9A7-52EA-5FF8-F9D8-13E66AED4490}" dt="2018-10-06T22:08:00.960" v="333" actId="20577"/>
        <pc:sldMkLst>
          <pc:docMk/>
          <pc:sldMk cId="1360156391" sldId="285"/>
        </pc:sldMkLst>
        <pc:spChg chg="mod">
          <ac:chgData name="Tamera  Hutchings" userId="S::tlh8b@mtmail.mtsu.edu::2458e542-07aa-4776-9f9c-98198ed93e32" providerId="AD" clId="Web-{9312E9A7-52EA-5FF8-F9D8-13E66AED4490}" dt="2018-10-06T22:08:00.960" v="333" actId="20577"/>
          <ac:spMkLst>
            <pc:docMk/>
            <pc:sldMk cId="1360156391" sldId="285"/>
            <ac:spMk id="3" creationId="{56DBA4B6-668A-41E8-8B05-130BC40FE3B3}"/>
          </ac:spMkLst>
        </pc:spChg>
      </pc:sldChg>
      <pc:sldChg chg="modSp">
        <pc:chgData name="Tamera  Hutchings" userId="S::tlh8b@mtmail.mtsu.edu::2458e542-07aa-4776-9f9c-98198ed93e32" providerId="AD" clId="Web-{9312E9A7-52EA-5FF8-F9D8-13E66AED4490}" dt="2018-10-06T22:21:21.164" v="432" actId="20577"/>
        <pc:sldMkLst>
          <pc:docMk/>
          <pc:sldMk cId="755170186" sldId="288"/>
        </pc:sldMkLst>
        <pc:spChg chg="mod">
          <ac:chgData name="Tamera  Hutchings" userId="S::tlh8b@mtmail.mtsu.edu::2458e542-07aa-4776-9f9c-98198ed93e32" providerId="AD" clId="Web-{9312E9A7-52EA-5FF8-F9D8-13E66AED4490}" dt="2018-10-06T22:21:21.164" v="432" actId="20577"/>
          <ac:spMkLst>
            <pc:docMk/>
            <pc:sldMk cId="755170186" sldId="288"/>
            <ac:spMk id="3" creationId="{657D2857-0EBA-4A25-94E0-ABD92EA10123}"/>
          </ac:spMkLst>
        </pc:spChg>
      </pc:sldChg>
      <pc:sldChg chg="modSp">
        <pc:chgData name="Tamera  Hutchings" userId="S::tlh8b@mtmail.mtsu.edu::2458e542-07aa-4776-9f9c-98198ed93e32" providerId="AD" clId="Web-{9312E9A7-52EA-5FF8-F9D8-13E66AED4490}" dt="2018-10-06T21:50:39.482" v="196" actId="20577"/>
        <pc:sldMkLst>
          <pc:docMk/>
          <pc:sldMk cId="1248081892" sldId="289"/>
        </pc:sldMkLst>
        <pc:spChg chg="mod">
          <ac:chgData name="Tamera  Hutchings" userId="S::tlh8b@mtmail.mtsu.edu::2458e542-07aa-4776-9f9c-98198ed93e32" providerId="AD" clId="Web-{9312E9A7-52EA-5FF8-F9D8-13E66AED4490}" dt="2018-10-06T21:50:39.482" v="196" actId="20577"/>
          <ac:spMkLst>
            <pc:docMk/>
            <pc:sldMk cId="1248081892" sldId="289"/>
            <ac:spMk id="2" creationId="{CB3F71DE-180B-42DE-B210-D70E2022684C}"/>
          </ac:spMkLst>
        </pc:spChg>
      </pc:sldChg>
      <pc:sldChg chg="modSp">
        <pc:chgData name="Tamera  Hutchings" userId="S::tlh8b@mtmail.mtsu.edu::2458e542-07aa-4776-9f9c-98198ed93e32" providerId="AD" clId="Web-{9312E9A7-52EA-5FF8-F9D8-13E66AED4490}" dt="2018-10-06T22:31:51.861" v="668" actId="20577"/>
        <pc:sldMkLst>
          <pc:docMk/>
          <pc:sldMk cId="4021098430" sldId="294"/>
        </pc:sldMkLst>
        <pc:spChg chg="mod">
          <ac:chgData name="Tamera  Hutchings" userId="S::tlh8b@mtmail.mtsu.edu::2458e542-07aa-4776-9f9c-98198ed93e32" providerId="AD" clId="Web-{9312E9A7-52EA-5FF8-F9D8-13E66AED4490}" dt="2018-10-06T22:31:51.861" v="668" actId="20577"/>
          <ac:spMkLst>
            <pc:docMk/>
            <pc:sldMk cId="4021098430" sldId="294"/>
            <ac:spMk id="3" creationId="{2C9D7E72-E5F0-4E1B-B14C-AC7244B4852E}"/>
          </ac:spMkLst>
        </pc:spChg>
      </pc:sldChg>
      <pc:sldChg chg="delSp modSp mod modClrScheme chgLayout">
        <pc:chgData name="Tamera  Hutchings" userId="S::tlh8b@mtmail.mtsu.edu::2458e542-07aa-4776-9f9c-98198ed93e32" providerId="AD" clId="Web-{9312E9A7-52EA-5FF8-F9D8-13E66AED4490}" dt="2018-10-06T21:42:58.601" v="22"/>
        <pc:sldMkLst>
          <pc:docMk/>
          <pc:sldMk cId="3547350463" sldId="299"/>
        </pc:sldMkLst>
        <pc:spChg chg="mod ord">
          <ac:chgData name="Tamera  Hutchings" userId="S::tlh8b@mtmail.mtsu.edu::2458e542-07aa-4776-9f9c-98198ed93e32" providerId="AD" clId="Web-{9312E9A7-52EA-5FF8-F9D8-13E66AED4490}" dt="2018-10-06T21:42:58.601" v="22"/>
          <ac:spMkLst>
            <pc:docMk/>
            <pc:sldMk cId="3547350463" sldId="299"/>
            <ac:spMk id="2" creationId="{6A5E02A0-DC4D-4CBB-9742-55B504363C74}"/>
          </ac:spMkLst>
        </pc:spChg>
        <pc:spChg chg="mod ord">
          <ac:chgData name="Tamera  Hutchings" userId="S::tlh8b@mtmail.mtsu.edu::2458e542-07aa-4776-9f9c-98198ed93e32" providerId="AD" clId="Web-{9312E9A7-52EA-5FF8-F9D8-13E66AED4490}" dt="2018-10-06T21:42:58.601" v="22"/>
          <ac:spMkLst>
            <pc:docMk/>
            <pc:sldMk cId="3547350463" sldId="299"/>
            <ac:spMk id="3" creationId="{8BA25062-735B-4FCA-906F-6FDF2E821AD3}"/>
          </ac:spMkLst>
        </pc:spChg>
        <pc:spChg chg="del">
          <ac:chgData name="Tamera  Hutchings" userId="S::tlh8b@mtmail.mtsu.edu::2458e542-07aa-4776-9f9c-98198ed93e32" providerId="AD" clId="Web-{9312E9A7-52EA-5FF8-F9D8-13E66AED4490}" dt="2018-10-06T21:42:58.601" v="22"/>
          <ac:spMkLst>
            <pc:docMk/>
            <pc:sldMk cId="3547350463" sldId="299"/>
            <ac:spMk id="4" creationId="{A99A029E-C99D-4C19-8FD6-1504F34AF164}"/>
          </ac:spMkLst>
        </pc:spChg>
      </pc:sldChg>
      <pc:sldChg chg="modSp new">
        <pc:chgData name="Tamera  Hutchings" userId="S::tlh8b@mtmail.mtsu.edu::2458e542-07aa-4776-9f9c-98198ed93e32" providerId="AD" clId="Web-{9312E9A7-52EA-5FF8-F9D8-13E66AED4490}" dt="2018-10-06T22:06:23.507" v="324" actId="20577"/>
        <pc:sldMkLst>
          <pc:docMk/>
          <pc:sldMk cId="920601694" sldId="301"/>
        </pc:sldMkLst>
        <pc:spChg chg="mod">
          <ac:chgData name="Tamera  Hutchings" userId="S::tlh8b@mtmail.mtsu.edu::2458e542-07aa-4776-9f9c-98198ed93e32" providerId="AD" clId="Web-{9312E9A7-52EA-5FF8-F9D8-13E66AED4490}" dt="2018-10-06T22:06:23.507" v="324" actId="20577"/>
          <ac:spMkLst>
            <pc:docMk/>
            <pc:sldMk cId="920601694" sldId="301"/>
            <ac:spMk id="2" creationId="{5A9569EA-59A4-4290-8022-7C4F8B868E2A}"/>
          </ac:spMkLst>
        </pc:spChg>
      </pc:sldChg>
      <pc:sldChg chg="modSp new">
        <pc:chgData name="Tamera  Hutchings" userId="S::tlh8b@mtmail.mtsu.edu::2458e542-07aa-4776-9f9c-98198ed93e32" providerId="AD" clId="Web-{9312E9A7-52EA-5FF8-F9D8-13E66AED4490}" dt="2018-10-06T22:21:11.664" v="422" actId="20577"/>
        <pc:sldMkLst>
          <pc:docMk/>
          <pc:sldMk cId="936984643" sldId="302"/>
        </pc:sldMkLst>
        <pc:spChg chg="mod">
          <ac:chgData name="Tamera  Hutchings" userId="S::tlh8b@mtmail.mtsu.edu::2458e542-07aa-4776-9f9c-98198ed93e32" providerId="AD" clId="Web-{9312E9A7-52EA-5FF8-F9D8-13E66AED4490}" dt="2018-10-06T22:11:19.540" v="341" actId="20577"/>
          <ac:spMkLst>
            <pc:docMk/>
            <pc:sldMk cId="936984643" sldId="302"/>
            <ac:spMk id="2" creationId="{DD13610C-2B04-4A86-9658-F7C3B799071A}"/>
          </ac:spMkLst>
        </pc:spChg>
        <pc:spChg chg="mod">
          <ac:chgData name="Tamera  Hutchings" userId="S::tlh8b@mtmail.mtsu.edu::2458e542-07aa-4776-9f9c-98198ed93e32" providerId="AD" clId="Web-{9312E9A7-52EA-5FF8-F9D8-13E66AED4490}" dt="2018-10-06T22:21:11.664" v="422" actId="20577"/>
          <ac:spMkLst>
            <pc:docMk/>
            <pc:sldMk cId="936984643" sldId="302"/>
            <ac:spMk id="3" creationId="{A9AD5C02-7DB9-4050-9218-495B5BBF567A}"/>
          </ac:spMkLst>
        </pc:spChg>
      </pc:sldChg>
    </pc:docChg>
  </pc:docChgLst>
  <pc:docChgLst>
    <pc:chgData name="Tamera  Hutchings" userId="S::tlh8b@mtmail.mtsu.edu::2458e542-07aa-4776-9f9c-98198ed93e32" providerId="AD" clId="Web-{90CE060B-2171-BB9F-92FF-7245126799A6}"/>
    <pc:docChg chg="modSld">
      <pc:chgData name="Tamera  Hutchings" userId="S::tlh8b@mtmail.mtsu.edu::2458e542-07aa-4776-9f9c-98198ed93e32" providerId="AD" clId="Web-{90CE060B-2171-BB9F-92FF-7245126799A6}" dt="2018-10-15T21:17:09.780" v="36" actId="14100"/>
      <pc:docMkLst>
        <pc:docMk/>
      </pc:docMkLst>
      <pc:sldChg chg="modSp">
        <pc:chgData name="Tamera  Hutchings" userId="S::tlh8b@mtmail.mtsu.edu::2458e542-07aa-4776-9f9c-98198ed93e32" providerId="AD" clId="Web-{90CE060B-2171-BB9F-92FF-7245126799A6}" dt="2018-10-15T21:16:42.358" v="32" actId="20577"/>
        <pc:sldMkLst>
          <pc:docMk/>
          <pc:sldMk cId="2459466604" sldId="283"/>
        </pc:sldMkLst>
        <pc:spChg chg="mod">
          <ac:chgData name="Tamera  Hutchings" userId="S::tlh8b@mtmail.mtsu.edu::2458e542-07aa-4776-9f9c-98198ed93e32" providerId="AD" clId="Web-{90CE060B-2171-BB9F-92FF-7245126799A6}" dt="2018-10-15T21:16:42.358" v="32" actId="20577"/>
          <ac:spMkLst>
            <pc:docMk/>
            <pc:sldMk cId="2459466604" sldId="283"/>
            <ac:spMk id="3" creationId="{DCFD8A4B-3604-4759-9CED-60EEF49EE602}"/>
          </ac:spMkLst>
        </pc:spChg>
      </pc:sldChg>
      <pc:sldChg chg="modSp">
        <pc:chgData name="Tamera  Hutchings" userId="S::tlh8b@mtmail.mtsu.edu::2458e542-07aa-4776-9f9c-98198ed93e32" providerId="AD" clId="Web-{90CE060B-2171-BB9F-92FF-7245126799A6}" dt="2018-10-15T21:16:58.139" v="33" actId="20577"/>
        <pc:sldMkLst>
          <pc:docMk/>
          <pc:sldMk cId="3402326737" sldId="307"/>
        </pc:sldMkLst>
        <pc:spChg chg="mod">
          <ac:chgData name="Tamera  Hutchings" userId="S::tlh8b@mtmail.mtsu.edu::2458e542-07aa-4776-9f9c-98198ed93e32" providerId="AD" clId="Web-{90CE060B-2171-BB9F-92FF-7245126799A6}" dt="2018-10-15T21:16:58.139" v="33" actId="20577"/>
          <ac:spMkLst>
            <pc:docMk/>
            <pc:sldMk cId="3402326737" sldId="307"/>
            <ac:spMk id="3" creationId="{8658C261-1605-4334-8AB5-4EE997255228}"/>
          </ac:spMkLst>
        </pc:spChg>
      </pc:sldChg>
      <pc:sldChg chg="modSp">
        <pc:chgData name="Tamera  Hutchings" userId="S::tlh8b@mtmail.mtsu.edu::2458e542-07aa-4776-9f9c-98198ed93e32" providerId="AD" clId="Web-{90CE060B-2171-BB9F-92FF-7245126799A6}" dt="2018-10-15T21:14:53.732" v="22" actId="20577"/>
        <pc:sldMkLst>
          <pc:docMk/>
          <pc:sldMk cId="1132903083" sldId="313"/>
        </pc:sldMkLst>
        <pc:spChg chg="mod">
          <ac:chgData name="Tamera  Hutchings" userId="S::tlh8b@mtmail.mtsu.edu::2458e542-07aa-4776-9f9c-98198ed93e32" providerId="AD" clId="Web-{90CE060B-2171-BB9F-92FF-7245126799A6}" dt="2018-10-15T21:14:53.732" v="22" actId="20577"/>
          <ac:spMkLst>
            <pc:docMk/>
            <pc:sldMk cId="1132903083" sldId="313"/>
            <ac:spMk id="3" creationId="{1E1BC8B3-E75C-4779-AC88-612416F51BCD}"/>
          </ac:spMkLst>
        </pc:spChg>
      </pc:sldChg>
      <pc:sldChg chg="modSp">
        <pc:chgData name="Tamera  Hutchings" userId="S::tlh8b@mtmail.mtsu.edu::2458e542-07aa-4776-9f9c-98198ed93e32" providerId="AD" clId="Web-{90CE060B-2171-BB9F-92FF-7245126799A6}" dt="2018-10-15T21:17:09.780" v="36" actId="14100"/>
        <pc:sldMkLst>
          <pc:docMk/>
          <pc:sldMk cId="1372157886" sldId="314"/>
        </pc:sldMkLst>
        <pc:spChg chg="mod">
          <ac:chgData name="Tamera  Hutchings" userId="S::tlh8b@mtmail.mtsu.edu::2458e542-07aa-4776-9f9c-98198ed93e32" providerId="AD" clId="Web-{90CE060B-2171-BB9F-92FF-7245126799A6}" dt="2018-10-15T21:17:09.780" v="36" actId="14100"/>
          <ac:spMkLst>
            <pc:docMk/>
            <pc:sldMk cId="1372157886" sldId="314"/>
            <ac:spMk id="3" creationId="{C470F1E5-7A02-4522-8329-CA53AEAF3380}"/>
          </ac:spMkLst>
        </pc:spChg>
      </pc:sldChg>
    </pc:docChg>
  </pc:docChgLst>
  <pc:docChgLst>
    <pc:chgData name="Barbara  Adams" userId="S::bla3m@mtmail.mtsu.edu::dab8d6e3-9d92-48ec-975a-54ed7aed6891" providerId="AD" clId="Web-{04D1FCF4-0703-A075-FC22-6CD320BA84CF}"/>
    <pc:docChg chg="addSld modSld">
      <pc:chgData name="Barbara  Adams" userId="S::bla3m@mtmail.mtsu.edu::dab8d6e3-9d92-48ec-975a-54ed7aed6891" providerId="AD" clId="Web-{04D1FCF4-0703-A075-FC22-6CD320BA84CF}" dt="2018-08-30T16:47:42.369" v="75"/>
      <pc:docMkLst>
        <pc:docMk/>
      </pc:docMkLst>
      <pc:sldChg chg="modSp">
        <pc:chgData name="Barbara  Adams" userId="S::bla3m@mtmail.mtsu.edu::dab8d6e3-9d92-48ec-975a-54ed7aed6891" providerId="AD" clId="Web-{04D1FCF4-0703-A075-FC22-6CD320BA84CF}" dt="2018-08-30T16:44:45.211" v="4" actId="20577"/>
        <pc:sldMkLst>
          <pc:docMk/>
          <pc:sldMk cId="2341939576" sldId="267"/>
        </pc:sldMkLst>
        <pc:spChg chg="mod">
          <ac:chgData name="Barbara  Adams" userId="S::bla3m@mtmail.mtsu.edu::dab8d6e3-9d92-48ec-975a-54ed7aed6891" providerId="AD" clId="Web-{04D1FCF4-0703-A075-FC22-6CD320BA84CF}" dt="2018-08-30T16:44:45.211" v="4" actId="20577"/>
          <ac:spMkLst>
            <pc:docMk/>
            <pc:sldMk cId="2341939576" sldId="267"/>
            <ac:spMk id="3" creationId="{00000000-0000-0000-0000-000000000000}"/>
          </ac:spMkLst>
        </pc:spChg>
      </pc:sldChg>
      <pc:sldChg chg="modSp">
        <pc:chgData name="Barbara  Adams" userId="S::bla3m@mtmail.mtsu.edu::dab8d6e3-9d92-48ec-975a-54ed7aed6891" providerId="AD" clId="Web-{04D1FCF4-0703-A075-FC22-6CD320BA84CF}" dt="2018-08-30T16:47:14.462" v="72" actId="20577"/>
        <pc:sldMkLst>
          <pc:docMk/>
          <pc:sldMk cId="1429823250" sldId="270"/>
        </pc:sldMkLst>
        <pc:spChg chg="mod">
          <ac:chgData name="Barbara  Adams" userId="S::bla3m@mtmail.mtsu.edu::dab8d6e3-9d92-48ec-975a-54ed7aed6891" providerId="AD" clId="Web-{04D1FCF4-0703-A075-FC22-6CD320BA84CF}" dt="2018-08-30T16:47:14.462" v="72" actId="20577"/>
          <ac:spMkLst>
            <pc:docMk/>
            <pc:sldMk cId="1429823250" sldId="270"/>
            <ac:spMk id="3" creationId="{00000000-0000-0000-0000-000000000000}"/>
          </ac:spMkLst>
        </pc:spChg>
      </pc:sldChg>
      <pc:sldChg chg="delSp new">
        <pc:chgData name="Barbara  Adams" userId="S::bla3m@mtmail.mtsu.edu::dab8d6e3-9d92-48ec-975a-54ed7aed6891" providerId="AD" clId="Web-{04D1FCF4-0703-A075-FC22-6CD320BA84CF}" dt="2018-08-30T16:47:42.369" v="75"/>
        <pc:sldMkLst>
          <pc:docMk/>
          <pc:sldMk cId="1054885652" sldId="272"/>
        </pc:sldMkLst>
        <pc:spChg chg="del">
          <ac:chgData name="Barbara  Adams" userId="S::bla3m@mtmail.mtsu.edu::dab8d6e3-9d92-48ec-975a-54ed7aed6891" providerId="AD" clId="Web-{04D1FCF4-0703-A075-FC22-6CD320BA84CF}" dt="2018-08-30T16:47:42.369" v="75"/>
          <ac:spMkLst>
            <pc:docMk/>
            <pc:sldMk cId="1054885652" sldId="272"/>
            <ac:spMk id="2" creationId="{BF3AF884-8454-46DD-A541-5464A60F08B9}"/>
          </ac:spMkLst>
        </pc:spChg>
      </pc:sldChg>
    </pc:docChg>
  </pc:docChgLst>
  <pc:docChgLst>
    <pc:chgData name="Tamera  Hutchings" userId="S::tlh8b@mtmail.mtsu.edu::2458e542-07aa-4776-9f9c-98198ed93e32" providerId="AD" clId="Web-{4FCFA538-6E59-D384-1325-A0DB589DC588}"/>
    <pc:docChg chg="addSld delSld modSld sldOrd">
      <pc:chgData name="Tamera  Hutchings" userId="S::tlh8b@mtmail.mtsu.edu::2458e542-07aa-4776-9f9c-98198ed93e32" providerId="AD" clId="Web-{4FCFA538-6E59-D384-1325-A0DB589DC588}" dt="2018-09-30T21:58:47.821" v="879"/>
      <pc:docMkLst>
        <pc:docMk/>
      </pc:docMkLst>
      <pc:sldChg chg="modAnim">
        <pc:chgData name="Tamera  Hutchings" userId="S::tlh8b@mtmail.mtsu.edu::2458e542-07aa-4776-9f9c-98198ed93e32" providerId="AD" clId="Web-{4FCFA538-6E59-D384-1325-A0DB589DC588}" dt="2018-09-30T21:58:47.821" v="879"/>
        <pc:sldMkLst>
          <pc:docMk/>
          <pc:sldMk cId="1285976164" sldId="257"/>
        </pc:sldMkLst>
      </pc:sldChg>
      <pc:sldChg chg="modSp">
        <pc:chgData name="Tamera  Hutchings" userId="S::tlh8b@mtmail.mtsu.edu::2458e542-07aa-4776-9f9c-98198ed93e32" providerId="AD" clId="Web-{4FCFA538-6E59-D384-1325-A0DB589DC588}" dt="2018-09-30T21:57:14.147" v="877" actId="20577"/>
        <pc:sldMkLst>
          <pc:docMk/>
          <pc:sldMk cId="2443533504" sldId="268"/>
        </pc:sldMkLst>
        <pc:spChg chg="mod">
          <ac:chgData name="Tamera  Hutchings" userId="S::tlh8b@mtmail.mtsu.edu::2458e542-07aa-4776-9f9c-98198ed93e32" providerId="AD" clId="Web-{4FCFA538-6E59-D384-1325-A0DB589DC588}" dt="2018-09-30T21:57:14.147" v="877" actId="20577"/>
          <ac:spMkLst>
            <pc:docMk/>
            <pc:sldMk cId="2443533504" sldId="268"/>
            <ac:spMk id="3" creationId="{00000000-0000-0000-0000-000000000000}"/>
          </ac:spMkLst>
        </pc:spChg>
      </pc:sldChg>
      <pc:sldChg chg="del">
        <pc:chgData name="Tamera  Hutchings" userId="S::tlh8b@mtmail.mtsu.edu::2458e542-07aa-4776-9f9c-98198ed93e32" providerId="AD" clId="Web-{4FCFA538-6E59-D384-1325-A0DB589DC588}" dt="2018-09-30T21:49:49.353" v="551"/>
        <pc:sldMkLst>
          <pc:docMk/>
          <pc:sldMk cId="1054885652" sldId="272"/>
        </pc:sldMkLst>
      </pc:sldChg>
      <pc:sldChg chg="modSp">
        <pc:chgData name="Tamera  Hutchings" userId="S::tlh8b@mtmail.mtsu.edu::2458e542-07aa-4776-9f9c-98198ed93e32" providerId="AD" clId="Web-{4FCFA538-6E59-D384-1325-A0DB589DC588}" dt="2018-09-30T21:48:46.163" v="543" actId="20577"/>
        <pc:sldMkLst>
          <pc:docMk/>
          <pc:sldMk cId="1393132451" sldId="277"/>
        </pc:sldMkLst>
        <pc:spChg chg="mod">
          <ac:chgData name="Tamera  Hutchings" userId="S::tlh8b@mtmail.mtsu.edu::2458e542-07aa-4776-9f9c-98198ed93e32" providerId="AD" clId="Web-{4FCFA538-6E59-D384-1325-A0DB589DC588}" dt="2018-09-30T21:48:46.163" v="543" actId="20577"/>
          <ac:spMkLst>
            <pc:docMk/>
            <pc:sldMk cId="1393132451" sldId="277"/>
            <ac:spMk id="3" creationId="{B741E043-CB77-49B6-8399-3A571243B01E}"/>
          </ac:spMkLst>
        </pc:spChg>
      </pc:sldChg>
      <pc:sldChg chg="modSp">
        <pc:chgData name="Tamera  Hutchings" userId="S::tlh8b@mtmail.mtsu.edu::2458e542-07aa-4776-9f9c-98198ed93e32" providerId="AD" clId="Web-{4FCFA538-6E59-D384-1325-A0DB589DC588}" dt="2018-09-30T21:49:22.743" v="548" actId="20577"/>
        <pc:sldMkLst>
          <pc:docMk/>
          <pc:sldMk cId="3393208777" sldId="278"/>
        </pc:sldMkLst>
        <pc:spChg chg="mod">
          <ac:chgData name="Tamera  Hutchings" userId="S::tlh8b@mtmail.mtsu.edu::2458e542-07aa-4776-9f9c-98198ed93e32" providerId="AD" clId="Web-{4FCFA538-6E59-D384-1325-A0DB589DC588}" dt="2018-09-30T21:49:22.743" v="548" actId="20577"/>
          <ac:spMkLst>
            <pc:docMk/>
            <pc:sldMk cId="3393208777" sldId="278"/>
            <ac:spMk id="3" creationId="{A39681DF-CFF6-40B3-9114-7633137637B6}"/>
          </ac:spMkLst>
        </pc:spChg>
      </pc:sldChg>
      <pc:sldChg chg="ord">
        <pc:chgData name="Tamera  Hutchings" userId="S::tlh8b@mtmail.mtsu.edu::2458e542-07aa-4776-9f9c-98198ed93e32" providerId="AD" clId="Web-{4FCFA538-6E59-D384-1325-A0DB589DC588}" dt="2018-09-30T21:34:44.799" v="415"/>
        <pc:sldMkLst>
          <pc:docMk/>
          <pc:sldMk cId="475600133" sldId="279"/>
        </pc:sldMkLst>
      </pc:sldChg>
      <pc:sldChg chg="modSp">
        <pc:chgData name="Tamera  Hutchings" userId="S::tlh8b@mtmail.mtsu.edu::2458e542-07aa-4776-9f9c-98198ed93e32" providerId="AD" clId="Web-{4FCFA538-6E59-D384-1325-A0DB589DC588}" dt="2018-09-30T21:34:21.157" v="413" actId="20577"/>
        <pc:sldMkLst>
          <pc:docMk/>
          <pc:sldMk cId="1648277445" sldId="280"/>
        </pc:sldMkLst>
        <pc:spChg chg="mod">
          <ac:chgData name="Tamera  Hutchings" userId="S::tlh8b@mtmail.mtsu.edu::2458e542-07aa-4776-9f9c-98198ed93e32" providerId="AD" clId="Web-{4FCFA538-6E59-D384-1325-A0DB589DC588}" dt="2018-09-30T21:34:21.157" v="413" actId="20577"/>
          <ac:spMkLst>
            <pc:docMk/>
            <pc:sldMk cId="1648277445" sldId="280"/>
            <ac:spMk id="3" creationId="{65154422-5C7E-4122-B789-348BFC4890D4}"/>
          </ac:spMkLst>
        </pc:spChg>
      </pc:sldChg>
      <pc:sldChg chg="modSp">
        <pc:chgData name="Tamera  Hutchings" userId="S::tlh8b@mtmail.mtsu.edu::2458e542-07aa-4776-9f9c-98198ed93e32" providerId="AD" clId="Web-{4FCFA538-6E59-D384-1325-A0DB589DC588}" dt="2018-09-30T21:50:28.496" v="574" actId="20577"/>
        <pc:sldMkLst>
          <pc:docMk/>
          <pc:sldMk cId="2459466604" sldId="283"/>
        </pc:sldMkLst>
        <pc:spChg chg="mod">
          <ac:chgData name="Tamera  Hutchings" userId="S::tlh8b@mtmail.mtsu.edu::2458e542-07aa-4776-9f9c-98198ed93e32" providerId="AD" clId="Web-{4FCFA538-6E59-D384-1325-A0DB589DC588}" dt="2018-09-30T21:50:28.496" v="574" actId="20577"/>
          <ac:spMkLst>
            <pc:docMk/>
            <pc:sldMk cId="2459466604" sldId="283"/>
            <ac:spMk id="3" creationId="{DCFD8A4B-3604-4759-9CED-60EEF49EE602}"/>
          </ac:spMkLst>
        </pc:spChg>
      </pc:sldChg>
      <pc:sldChg chg="addSp delSp modSp">
        <pc:chgData name="Tamera  Hutchings" userId="S::tlh8b@mtmail.mtsu.edu::2458e542-07aa-4776-9f9c-98198ed93e32" providerId="AD" clId="Web-{4FCFA538-6E59-D384-1325-A0DB589DC588}" dt="2018-09-30T21:33:27.233" v="400" actId="20577"/>
        <pc:sldMkLst>
          <pc:docMk/>
          <pc:sldMk cId="34944048" sldId="284"/>
        </pc:sldMkLst>
        <pc:spChg chg="mod">
          <ac:chgData name="Tamera  Hutchings" userId="S::tlh8b@mtmail.mtsu.edu::2458e542-07aa-4776-9f9c-98198ed93e32" providerId="AD" clId="Web-{4FCFA538-6E59-D384-1325-A0DB589DC588}" dt="2018-09-30T21:33:27.233" v="400" actId="20577"/>
          <ac:spMkLst>
            <pc:docMk/>
            <pc:sldMk cId="34944048" sldId="284"/>
            <ac:spMk id="3" creationId="{58C52688-82DD-4C90-B9B3-2DF21F3FC655}"/>
          </ac:spMkLst>
        </pc:spChg>
        <pc:graphicFrameChg chg="del">
          <ac:chgData name="Tamera  Hutchings" userId="S::tlh8b@mtmail.mtsu.edu::2458e542-07aa-4776-9f9c-98198ed93e32" providerId="AD" clId="Web-{4FCFA538-6E59-D384-1325-A0DB589DC588}" dt="2018-09-30T20:35:19.075" v="39"/>
          <ac:graphicFrameMkLst>
            <pc:docMk/>
            <pc:sldMk cId="34944048" sldId="284"/>
            <ac:graphicFrameMk id="4" creationId="{C0B6339D-B6EB-496D-AF0B-BDAFE1597D3D}"/>
          </ac:graphicFrameMkLst>
        </pc:graphicFrameChg>
        <pc:graphicFrameChg chg="add del mod modGraphic">
          <ac:chgData name="Tamera  Hutchings" userId="S::tlh8b@mtmail.mtsu.edu::2458e542-07aa-4776-9f9c-98198ed93e32" providerId="AD" clId="Web-{4FCFA538-6E59-D384-1325-A0DB589DC588}" dt="2018-09-30T21:32:51.736" v="399" actId="1076"/>
          <ac:graphicFrameMkLst>
            <pc:docMk/>
            <pc:sldMk cId="34944048" sldId="284"/>
            <ac:graphicFrameMk id="9" creationId="{96986BC1-2E92-465A-AE8A-8CE86E9DC7F5}"/>
          </ac:graphicFrameMkLst>
        </pc:graphicFrameChg>
      </pc:sldChg>
      <pc:sldChg chg="delSp modSp del">
        <pc:chgData name="Tamera  Hutchings" userId="S::tlh8b@mtmail.mtsu.edu::2458e542-07aa-4776-9f9c-98198ed93e32" providerId="AD" clId="Web-{4FCFA538-6E59-D384-1325-A0DB589DC588}" dt="2018-09-30T20:31:48.620" v="20"/>
        <pc:sldMkLst>
          <pc:docMk/>
          <pc:sldMk cId="2520956991" sldId="286"/>
        </pc:sldMkLst>
        <pc:spChg chg="mod">
          <ac:chgData name="Tamera  Hutchings" userId="S::tlh8b@mtmail.mtsu.edu::2458e542-07aa-4776-9f9c-98198ed93e32" providerId="AD" clId="Web-{4FCFA538-6E59-D384-1325-A0DB589DC588}" dt="2018-09-30T20:31:31.198" v="6" actId="20577"/>
          <ac:spMkLst>
            <pc:docMk/>
            <pc:sldMk cId="2520956991" sldId="286"/>
            <ac:spMk id="2" creationId="{75379B89-63A3-406A-B1EC-1F1B526122A1}"/>
          </ac:spMkLst>
        </pc:spChg>
        <pc:spChg chg="mod">
          <ac:chgData name="Tamera  Hutchings" userId="S::tlh8b@mtmail.mtsu.edu::2458e542-07aa-4776-9f9c-98198ed93e32" providerId="AD" clId="Web-{4FCFA538-6E59-D384-1325-A0DB589DC588}" dt="2018-09-30T20:31:40.823" v="13" actId="20577"/>
          <ac:spMkLst>
            <pc:docMk/>
            <pc:sldMk cId="2520956991" sldId="286"/>
            <ac:spMk id="3" creationId="{E3B3EF9F-9363-4E80-91B8-72DA2F959EBD}"/>
          </ac:spMkLst>
        </pc:spChg>
        <pc:picChg chg="del">
          <ac:chgData name="Tamera  Hutchings" userId="S::tlh8b@mtmail.mtsu.edu::2458e542-07aa-4776-9f9c-98198ed93e32" providerId="AD" clId="Web-{4FCFA538-6E59-D384-1325-A0DB589DC588}" dt="2018-09-30T20:31:14.464" v="4"/>
          <ac:picMkLst>
            <pc:docMk/>
            <pc:sldMk cId="2520956991" sldId="286"/>
            <ac:picMk id="4" creationId="{EF806ABD-448F-4619-9610-9CDC7AA656A6}"/>
          </ac:picMkLst>
        </pc:picChg>
      </pc:sldChg>
      <pc:sldChg chg="ord">
        <pc:chgData name="Tamera  Hutchings" userId="S::tlh8b@mtmail.mtsu.edu::2458e542-07aa-4776-9f9c-98198ed93e32" providerId="AD" clId="Web-{4FCFA538-6E59-D384-1325-A0DB589DC588}" dt="2018-09-30T20:42:41.455" v="308"/>
        <pc:sldMkLst>
          <pc:docMk/>
          <pc:sldMk cId="755170186" sldId="288"/>
        </pc:sldMkLst>
      </pc:sldChg>
      <pc:sldChg chg="addSp delSp modSp mod setBg modClrScheme chgLayout">
        <pc:chgData name="Tamera  Hutchings" userId="S::tlh8b@mtmail.mtsu.edu::2458e542-07aa-4776-9f9c-98198ed93e32" providerId="AD" clId="Web-{4FCFA538-6E59-D384-1325-A0DB589DC588}" dt="2018-09-30T21:45:54.984" v="505" actId="20577"/>
        <pc:sldMkLst>
          <pc:docMk/>
          <pc:sldMk cId="1248081892" sldId="289"/>
        </pc:sldMkLst>
        <pc:spChg chg="mod ord">
          <ac:chgData name="Tamera  Hutchings" userId="S::tlh8b@mtmail.mtsu.edu::2458e542-07aa-4776-9f9c-98198ed93e32" providerId="AD" clId="Web-{4FCFA538-6E59-D384-1325-A0DB589DC588}" dt="2018-09-30T21:43:29.634" v="450"/>
          <ac:spMkLst>
            <pc:docMk/>
            <pc:sldMk cId="1248081892" sldId="289"/>
            <ac:spMk id="2" creationId="{CB3F71DE-180B-42DE-B210-D70E2022684C}"/>
          </ac:spMkLst>
        </pc:spChg>
        <pc:spChg chg="add del mod ord replId">
          <ac:chgData name="Tamera  Hutchings" userId="S::tlh8b@mtmail.mtsu.edu::2458e542-07aa-4776-9f9c-98198ed93e32" providerId="AD" clId="Web-{4FCFA538-6E59-D384-1325-A0DB589DC588}" dt="2018-09-30T21:45:54.984" v="505" actId="20577"/>
          <ac:spMkLst>
            <pc:docMk/>
            <pc:sldMk cId="1248081892" sldId="289"/>
            <ac:spMk id="3" creationId="{B813521B-1FA3-4829-8934-2B16C1F13176}"/>
          </ac:spMkLst>
        </pc:spChg>
        <pc:spChg chg="add mod ord">
          <ac:chgData name="Tamera  Hutchings" userId="S::tlh8b@mtmail.mtsu.edu::2458e542-07aa-4776-9f9c-98198ed93e32" providerId="AD" clId="Web-{4FCFA538-6E59-D384-1325-A0DB589DC588}" dt="2018-09-30T21:45:54.937" v="504" actId="20577"/>
          <ac:spMkLst>
            <pc:docMk/>
            <pc:sldMk cId="1248081892" sldId="289"/>
            <ac:spMk id="7" creationId="{AAB12354-1178-42BA-B660-678B894086A5}"/>
          </ac:spMkLst>
        </pc:spChg>
        <pc:spChg chg="add del">
          <ac:chgData name="Tamera  Hutchings" userId="S::tlh8b@mtmail.mtsu.edu::2458e542-07aa-4776-9f9c-98198ed93e32" providerId="AD" clId="Web-{4FCFA538-6E59-D384-1325-A0DB589DC588}" dt="2018-09-30T21:42:05.943" v="446"/>
          <ac:spMkLst>
            <pc:docMk/>
            <pc:sldMk cId="1248081892" sldId="289"/>
            <ac:spMk id="9" creationId="{13BCCAE5-A35B-4B66-A4A7-E23C34A403A4}"/>
          </ac:spMkLst>
        </pc:spChg>
        <pc:spChg chg="add del">
          <ac:chgData name="Tamera  Hutchings" userId="S::tlh8b@mtmail.mtsu.edu::2458e542-07aa-4776-9f9c-98198ed93e32" providerId="AD" clId="Web-{4FCFA538-6E59-D384-1325-A0DB589DC588}" dt="2018-09-30T21:42:05.943" v="446"/>
          <ac:spMkLst>
            <pc:docMk/>
            <pc:sldMk cId="1248081892" sldId="289"/>
            <ac:spMk id="13" creationId="{BD7A74B5-8367-4A83-ABEC-0FCDDE97B149}"/>
          </ac:spMkLst>
        </pc:spChg>
        <pc:spChg chg="add del">
          <ac:chgData name="Tamera  Hutchings" userId="S::tlh8b@mtmail.mtsu.edu::2458e542-07aa-4776-9f9c-98198ed93e32" providerId="AD" clId="Web-{4FCFA538-6E59-D384-1325-A0DB589DC588}" dt="2018-09-30T21:42:05.943" v="446"/>
          <ac:spMkLst>
            <pc:docMk/>
            <pc:sldMk cId="1248081892" sldId="289"/>
            <ac:spMk id="15" creationId="{2CC184B0-C2C6-4BF0-B078-816C7AF95977}"/>
          </ac:spMkLst>
        </pc:spChg>
        <pc:graphicFrameChg chg="add del">
          <ac:chgData name="Tamera  Hutchings" userId="S::tlh8b@mtmail.mtsu.edu::2458e542-07aa-4776-9f9c-98198ed93e32" providerId="AD" clId="Web-{4FCFA538-6E59-D384-1325-A0DB589DC588}" dt="2018-09-30T21:42:47.288" v="448"/>
          <ac:graphicFrameMkLst>
            <pc:docMk/>
            <pc:sldMk cId="1248081892" sldId="289"/>
            <ac:graphicFrameMk id="6" creationId="{FD2D151C-C0E3-4E8C-8A96-877AA4956648}"/>
          </ac:graphicFrameMkLst>
        </pc:graphicFrameChg>
        <pc:picChg chg="add mod">
          <ac:chgData name="Tamera  Hutchings" userId="S::tlh8b@mtmail.mtsu.edu::2458e542-07aa-4776-9f9c-98198ed93e32" providerId="AD" clId="Web-{4FCFA538-6E59-D384-1325-A0DB589DC588}" dt="2018-09-30T21:43:52.588" v="457" actId="14100"/>
          <ac:picMkLst>
            <pc:docMk/>
            <pc:sldMk cId="1248081892" sldId="289"/>
            <ac:picMk id="4" creationId="{4BC4E65A-5367-49E7-8F39-A0BA16805D13}"/>
          </ac:picMkLst>
        </pc:picChg>
        <pc:cxnChg chg="add del">
          <ac:chgData name="Tamera  Hutchings" userId="S::tlh8b@mtmail.mtsu.edu::2458e542-07aa-4776-9f9c-98198ed93e32" providerId="AD" clId="Web-{4FCFA538-6E59-D384-1325-A0DB589DC588}" dt="2018-09-30T21:42:05.943" v="446"/>
          <ac:cxnSpMkLst>
            <pc:docMk/>
            <pc:sldMk cId="1248081892" sldId="289"/>
            <ac:cxnSpMk id="11" creationId="{6987BDFB-DE64-4B56-B44F-45FAE19FA94E}"/>
          </ac:cxnSpMkLst>
        </pc:cxnChg>
      </pc:sldChg>
      <pc:sldChg chg="modSp">
        <pc:chgData name="Tamera  Hutchings" userId="S::tlh8b@mtmail.mtsu.edu::2458e542-07aa-4776-9f9c-98198ed93e32" providerId="AD" clId="Web-{4FCFA538-6E59-D384-1325-A0DB589DC588}" dt="2018-09-30T21:36:24.522" v="424" actId="20577"/>
        <pc:sldMkLst>
          <pc:docMk/>
          <pc:sldMk cId="2147825632" sldId="290"/>
        </pc:sldMkLst>
        <pc:spChg chg="mod">
          <ac:chgData name="Tamera  Hutchings" userId="S::tlh8b@mtmail.mtsu.edu::2458e542-07aa-4776-9f9c-98198ed93e32" providerId="AD" clId="Web-{4FCFA538-6E59-D384-1325-A0DB589DC588}" dt="2018-09-30T21:36:24.522" v="424" actId="20577"/>
          <ac:spMkLst>
            <pc:docMk/>
            <pc:sldMk cId="2147825632" sldId="290"/>
            <ac:spMk id="3" creationId="{D1D1BB98-4F69-431D-A322-3BA9EDC92D50}"/>
          </ac:spMkLst>
        </pc:spChg>
      </pc:sldChg>
      <pc:sldChg chg="modSp">
        <pc:chgData name="Tamera  Hutchings" userId="S::tlh8b@mtmail.mtsu.edu::2458e542-07aa-4776-9f9c-98198ed93e32" providerId="AD" clId="Web-{4FCFA538-6E59-D384-1325-A0DB589DC588}" dt="2018-09-30T21:37:25.571" v="427" actId="20577"/>
        <pc:sldMkLst>
          <pc:docMk/>
          <pc:sldMk cId="2452382822" sldId="291"/>
        </pc:sldMkLst>
        <pc:spChg chg="mod">
          <ac:chgData name="Tamera  Hutchings" userId="S::tlh8b@mtmail.mtsu.edu::2458e542-07aa-4776-9f9c-98198ed93e32" providerId="AD" clId="Web-{4FCFA538-6E59-D384-1325-A0DB589DC588}" dt="2018-09-30T21:37:25.571" v="427" actId="20577"/>
          <ac:spMkLst>
            <pc:docMk/>
            <pc:sldMk cId="2452382822" sldId="291"/>
            <ac:spMk id="3" creationId="{C4A500D0-8B35-4429-AE5B-0F5AF169C600}"/>
          </ac:spMkLst>
        </pc:spChg>
      </pc:sldChg>
      <pc:sldChg chg="addSp modSp new">
        <pc:chgData name="Tamera  Hutchings" userId="S::tlh8b@mtmail.mtsu.edu::2458e542-07aa-4776-9f9c-98198ed93e32" providerId="AD" clId="Web-{4FCFA538-6E59-D384-1325-A0DB589DC588}" dt="2018-09-30T20:33:34.137" v="28" actId="14100"/>
        <pc:sldMkLst>
          <pc:docMk/>
          <pc:sldMk cId="1549748859" sldId="292"/>
        </pc:sldMkLst>
        <pc:spChg chg="mod">
          <ac:chgData name="Tamera  Hutchings" userId="S::tlh8b@mtmail.mtsu.edu::2458e542-07aa-4776-9f9c-98198ed93e32" providerId="AD" clId="Web-{4FCFA538-6E59-D384-1325-A0DB589DC588}" dt="2018-09-30T20:31:36.229" v="11" actId="20577"/>
          <ac:spMkLst>
            <pc:docMk/>
            <pc:sldMk cId="1549748859" sldId="292"/>
            <ac:spMk id="2" creationId="{546D66C1-ABF9-4E9A-9223-47C4372817D7}"/>
          </ac:spMkLst>
        </pc:spChg>
        <pc:spChg chg="mod">
          <ac:chgData name="Tamera  Hutchings" userId="S::tlh8b@mtmail.mtsu.edu::2458e542-07aa-4776-9f9c-98198ed93e32" providerId="AD" clId="Web-{4FCFA538-6E59-D384-1325-A0DB589DC588}" dt="2018-09-30T20:31:47.026" v="18" actId="20577"/>
          <ac:spMkLst>
            <pc:docMk/>
            <pc:sldMk cId="1549748859" sldId="292"/>
            <ac:spMk id="3" creationId="{2705F8BF-A970-4A89-8593-C322E8A392D7}"/>
          </ac:spMkLst>
        </pc:spChg>
        <pc:picChg chg="add mod">
          <ac:chgData name="Tamera  Hutchings" userId="S::tlh8b@mtmail.mtsu.edu::2458e542-07aa-4776-9f9c-98198ed93e32" providerId="AD" clId="Web-{4FCFA538-6E59-D384-1325-A0DB589DC588}" dt="2018-09-30T20:33:34.137" v="28" actId="14100"/>
          <ac:picMkLst>
            <pc:docMk/>
            <pc:sldMk cId="1549748859" sldId="292"/>
            <ac:picMk id="4" creationId="{0644A11D-F2FD-4F1E-ADB1-CD84A46C8D9C}"/>
          </ac:picMkLst>
        </pc:picChg>
      </pc:sldChg>
      <pc:sldChg chg="addSp delSp modSp new mod setBg">
        <pc:chgData name="Tamera  Hutchings" userId="S::tlh8b@mtmail.mtsu.edu::2458e542-07aa-4776-9f9c-98198ed93e32" providerId="AD" clId="Web-{4FCFA538-6E59-D384-1325-A0DB589DC588}" dt="2018-09-30T21:31:35.025" v="370" actId="20577"/>
        <pc:sldMkLst>
          <pc:docMk/>
          <pc:sldMk cId="3709489523" sldId="293"/>
        </pc:sldMkLst>
        <pc:spChg chg="mod">
          <ac:chgData name="Tamera  Hutchings" userId="S::tlh8b@mtmail.mtsu.edu::2458e542-07aa-4776-9f9c-98198ed93e32" providerId="AD" clId="Web-{4FCFA538-6E59-D384-1325-A0DB589DC588}" dt="2018-09-30T21:31:35.025" v="370" actId="20577"/>
          <ac:spMkLst>
            <pc:docMk/>
            <pc:sldMk cId="3709489523" sldId="293"/>
            <ac:spMk id="2" creationId="{43FCF9FE-3BC7-4598-ABBE-1DE1FDB35C75}"/>
          </ac:spMkLst>
        </pc:spChg>
        <pc:spChg chg="del">
          <ac:chgData name="Tamera  Hutchings" userId="S::tlh8b@mtmail.mtsu.edu::2458e542-07aa-4776-9f9c-98198ed93e32" providerId="AD" clId="Web-{4FCFA538-6E59-D384-1325-A0DB589DC588}" dt="2018-09-30T20:43:12.127" v="316"/>
          <ac:spMkLst>
            <pc:docMk/>
            <pc:sldMk cId="3709489523" sldId="293"/>
            <ac:spMk id="3" creationId="{2EAA0639-8E52-43BE-9F3D-4190B08FF1C2}"/>
          </ac:spMkLst>
        </pc:spChg>
        <pc:spChg chg="add del">
          <ac:chgData name="Tamera  Hutchings" userId="S::tlh8b@mtmail.mtsu.edu::2458e542-07aa-4776-9f9c-98198ed93e32" providerId="AD" clId="Web-{4FCFA538-6E59-D384-1325-A0DB589DC588}" dt="2018-09-30T21:30:42.102" v="351"/>
          <ac:spMkLst>
            <pc:docMk/>
            <pc:sldMk cId="3709489523" sldId="293"/>
            <ac:spMk id="9" creationId="{2B6C9846-B5AB-4E52-988D-F7E5865C9E4B}"/>
          </ac:spMkLst>
        </pc:spChg>
        <pc:spChg chg="add del">
          <ac:chgData name="Tamera  Hutchings" userId="S::tlh8b@mtmail.mtsu.edu::2458e542-07aa-4776-9f9c-98198ed93e32" providerId="AD" clId="Web-{4FCFA538-6E59-D384-1325-A0DB589DC588}" dt="2018-09-30T21:30:42.102" v="351"/>
          <ac:spMkLst>
            <pc:docMk/>
            <pc:sldMk cId="3709489523" sldId="293"/>
            <ac:spMk id="11" creationId="{6F3D7E8E-8467-4198-87E0-ADC1B60467FC}"/>
          </ac:spMkLst>
        </pc:spChg>
        <pc:spChg chg="add del">
          <ac:chgData name="Tamera  Hutchings" userId="S::tlh8b@mtmail.mtsu.edu::2458e542-07aa-4776-9f9c-98198ed93e32" providerId="AD" clId="Web-{4FCFA538-6E59-D384-1325-A0DB589DC588}" dt="2018-09-30T21:30:42.102" v="351"/>
          <ac:spMkLst>
            <pc:docMk/>
            <pc:sldMk cId="3709489523" sldId="293"/>
            <ac:spMk id="13" creationId="{399F85BF-36D0-4946-AAE8-69B89D44E605}"/>
          </ac:spMkLst>
        </pc:spChg>
        <pc:spChg chg="add">
          <ac:chgData name="Tamera  Hutchings" userId="S::tlh8b@mtmail.mtsu.edu::2458e542-07aa-4776-9f9c-98198ed93e32" providerId="AD" clId="Web-{4FCFA538-6E59-D384-1325-A0DB589DC588}" dt="2018-09-30T21:30:42.102" v="351"/>
          <ac:spMkLst>
            <pc:docMk/>
            <pc:sldMk cId="3709489523" sldId="293"/>
            <ac:spMk id="18" creationId="{EE1530B0-6F96-46C0-8B3E-3215CB756BE4}"/>
          </ac:spMkLst>
        </pc:spChg>
        <pc:spChg chg="add">
          <ac:chgData name="Tamera  Hutchings" userId="S::tlh8b@mtmail.mtsu.edu::2458e542-07aa-4776-9f9c-98198ed93e32" providerId="AD" clId="Web-{4FCFA538-6E59-D384-1325-A0DB589DC588}" dt="2018-09-30T21:30:42.102" v="351"/>
          <ac:spMkLst>
            <pc:docMk/>
            <pc:sldMk cId="3709489523" sldId="293"/>
            <ac:spMk id="20" creationId="{754910CF-1B56-45D3-960A-E89F7B3B9131}"/>
          </ac:spMkLst>
        </pc:spChg>
        <pc:spChg chg="add">
          <ac:chgData name="Tamera  Hutchings" userId="S::tlh8b@mtmail.mtsu.edu::2458e542-07aa-4776-9f9c-98198ed93e32" providerId="AD" clId="Web-{4FCFA538-6E59-D384-1325-A0DB589DC588}" dt="2018-09-30T21:30:42.102" v="351"/>
          <ac:spMkLst>
            <pc:docMk/>
            <pc:sldMk cId="3709489523" sldId="293"/>
            <ac:spMk id="22" creationId="{6669F804-A677-4B75-95F4-A5E4426FB774}"/>
          </ac:spMkLst>
        </pc:spChg>
        <pc:graphicFrameChg chg="add mod ord modGraphic">
          <ac:chgData name="Tamera  Hutchings" userId="S::tlh8b@mtmail.mtsu.edu::2458e542-07aa-4776-9f9c-98198ed93e32" providerId="AD" clId="Web-{4FCFA538-6E59-D384-1325-A0DB589DC588}" dt="2018-09-30T21:30:42.102" v="351"/>
          <ac:graphicFrameMkLst>
            <pc:docMk/>
            <pc:sldMk cId="3709489523" sldId="293"/>
            <ac:graphicFrameMk id="4" creationId="{AE430E20-7655-4329-893D-9AA74F628E24}"/>
          </ac:graphicFrameMkLst>
        </pc:graphicFrameChg>
      </pc:sldChg>
      <pc:sldChg chg="modSp new">
        <pc:chgData name="Tamera  Hutchings" userId="S::tlh8b@mtmail.mtsu.edu::2458e542-07aa-4776-9f9c-98198ed93e32" providerId="AD" clId="Web-{4FCFA538-6E59-D384-1325-A0DB589DC588}" dt="2018-09-30T21:55:37.813" v="854" actId="20577"/>
        <pc:sldMkLst>
          <pc:docMk/>
          <pc:sldMk cId="4021098430" sldId="294"/>
        </pc:sldMkLst>
        <pc:spChg chg="mod">
          <ac:chgData name="Tamera  Hutchings" userId="S::tlh8b@mtmail.mtsu.edu::2458e542-07aa-4776-9f9c-98198ed93e32" providerId="AD" clId="Web-{4FCFA538-6E59-D384-1325-A0DB589DC588}" dt="2018-09-30T21:50:47.356" v="585" actId="20577"/>
          <ac:spMkLst>
            <pc:docMk/>
            <pc:sldMk cId="4021098430" sldId="294"/>
            <ac:spMk id="2" creationId="{6D9171E8-731B-420D-915A-DC7EC2B7D5E2}"/>
          </ac:spMkLst>
        </pc:spChg>
        <pc:spChg chg="mod">
          <ac:chgData name="Tamera  Hutchings" userId="S::tlh8b@mtmail.mtsu.edu::2458e542-07aa-4776-9f9c-98198ed93e32" providerId="AD" clId="Web-{4FCFA538-6E59-D384-1325-A0DB589DC588}" dt="2018-09-30T21:55:37.813" v="854" actId="20577"/>
          <ac:spMkLst>
            <pc:docMk/>
            <pc:sldMk cId="4021098430" sldId="294"/>
            <ac:spMk id="3" creationId="{2C9D7E72-E5F0-4E1B-B14C-AC7244B4852E}"/>
          </ac:spMkLst>
        </pc:spChg>
      </pc:sldChg>
    </pc:docChg>
  </pc:docChgLst>
  <pc:docChgLst>
    <pc:chgData name="Tamera  Hutchings" userId="S::tlh8b@mtmail.mtsu.edu::2458e542-07aa-4776-9f9c-98198ed93e32" providerId="AD" clId="Web-{101E8CF4-7C14-439D-AC23-14B944A9C650}"/>
    <pc:docChg chg="addSld modSld">
      <pc:chgData name="Tamera  Hutchings" userId="S::tlh8b@mtmail.mtsu.edu::2458e542-07aa-4776-9f9c-98198ed93e32" providerId="AD" clId="Web-{101E8CF4-7C14-439D-AC23-14B944A9C650}" dt="2018-09-06T16:45:31.726" v="1044" actId="20577"/>
      <pc:docMkLst>
        <pc:docMk/>
      </pc:docMkLst>
      <pc:sldChg chg="modSp">
        <pc:chgData name="Tamera  Hutchings" userId="S::tlh8b@mtmail.mtsu.edu::2458e542-07aa-4776-9f9c-98198ed93e32" providerId="AD" clId="Web-{101E8CF4-7C14-439D-AC23-14B944A9C650}" dt="2018-09-06T16:42:59.597" v="897" actId="20577"/>
        <pc:sldMkLst>
          <pc:docMk/>
          <pc:sldMk cId="1429823250" sldId="270"/>
        </pc:sldMkLst>
        <pc:spChg chg="mod">
          <ac:chgData name="Tamera  Hutchings" userId="S::tlh8b@mtmail.mtsu.edu::2458e542-07aa-4776-9f9c-98198ed93e32" providerId="AD" clId="Web-{101E8CF4-7C14-439D-AC23-14B944A9C650}" dt="2018-09-06T16:42:59.597" v="897" actId="20577"/>
          <ac:spMkLst>
            <pc:docMk/>
            <pc:sldMk cId="1429823250" sldId="270"/>
            <ac:spMk id="3" creationId="{00000000-0000-0000-0000-000000000000}"/>
          </ac:spMkLst>
        </pc:spChg>
      </pc:sldChg>
      <pc:sldChg chg="modSp new">
        <pc:chgData name="Tamera  Hutchings" userId="S::tlh8b@mtmail.mtsu.edu::2458e542-07aa-4776-9f9c-98198ed93e32" providerId="AD" clId="Web-{101E8CF4-7C14-439D-AC23-14B944A9C650}" dt="2018-09-06T16:23:00.456" v="853" actId="20577"/>
        <pc:sldMkLst>
          <pc:docMk/>
          <pc:sldMk cId="2265221226" sldId="273"/>
        </pc:sldMkLst>
        <pc:spChg chg="mod">
          <ac:chgData name="Tamera  Hutchings" userId="S::tlh8b@mtmail.mtsu.edu::2458e542-07aa-4776-9f9c-98198ed93e32" providerId="AD" clId="Web-{101E8CF4-7C14-439D-AC23-14B944A9C650}" dt="2018-09-06T15:42:30.765" v="9" actId="20577"/>
          <ac:spMkLst>
            <pc:docMk/>
            <pc:sldMk cId="2265221226" sldId="273"/>
            <ac:spMk id="2" creationId="{BBF7C4A6-11DF-4A64-B4C8-80767549D60D}"/>
          </ac:spMkLst>
        </pc:spChg>
        <pc:spChg chg="mod">
          <ac:chgData name="Tamera  Hutchings" userId="S::tlh8b@mtmail.mtsu.edu::2458e542-07aa-4776-9f9c-98198ed93e32" providerId="AD" clId="Web-{101E8CF4-7C14-439D-AC23-14B944A9C650}" dt="2018-09-06T16:23:00.456" v="853" actId="20577"/>
          <ac:spMkLst>
            <pc:docMk/>
            <pc:sldMk cId="2265221226" sldId="273"/>
            <ac:spMk id="3" creationId="{8DDA6F16-D39B-4037-A048-B4FFE995BBB3}"/>
          </ac:spMkLst>
        </pc:spChg>
      </pc:sldChg>
      <pc:sldChg chg="addSp delSp modSp new mod setBg">
        <pc:chgData name="Tamera  Hutchings" userId="S::tlh8b@mtmail.mtsu.edu::2458e542-07aa-4776-9f9c-98198ed93e32" providerId="AD" clId="Web-{101E8CF4-7C14-439D-AC23-14B944A9C650}" dt="2018-09-06T15:53:38.032" v="324" actId="14100"/>
        <pc:sldMkLst>
          <pc:docMk/>
          <pc:sldMk cId="3346070749" sldId="274"/>
        </pc:sldMkLst>
        <pc:spChg chg="mod">
          <ac:chgData name="Tamera  Hutchings" userId="S::tlh8b@mtmail.mtsu.edu::2458e542-07aa-4776-9f9c-98198ed93e32" providerId="AD" clId="Web-{101E8CF4-7C14-439D-AC23-14B944A9C650}" dt="2018-09-06T15:50:47.778" v="305" actId="20577"/>
          <ac:spMkLst>
            <pc:docMk/>
            <pc:sldMk cId="3346070749" sldId="274"/>
            <ac:spMk id="2" creationId="{BE9E5077-3B75-43B7-9837-33BD52E1AF85}"/>
          </ac:spMkLst>
        </pc:spChg>
        <pc:spChg chg="del mod">
          <ac:chgData name="Tamera  Hutchings" userId="S::tlh8b@mtmail.mtsu.edu::2458e542-07aa-4776-9f9c-98198ed93e32" providerId="AD" clId="Web-{101E8CF4-7C14-439D-AC23-14B944A9C650}" dt="2018-09-06T15:47:02.428" v="156"/>
          <ac:spMkLst>
            <pc:docMk/>
            <pc:sldMk cId="3346070749" sldId="274"/>
            <ac:spMk id="3" creationId="{924BC839-709A-4968-8D41-41389B32DDF6}"/>
          </ac:spMkLst>
        </pc:spChg>
        <pc:spChg chg="add del">
          <ac:chgData name="Tamera  Hutchings" userId="S::tlh8b@mtmail.mtsu.edu::2458e542-07aa-4776-9f9c-98198ed93e32" providerId="AD" clId="Web-{101E8CF4-7C14-439D-AC23-14B944A9C650}" dt="2018-09-06T15:48:59.556" v="223"/>
          <ac:spMkLst>
            <pc:docMk/>
            <pc:sldMk cId="3346070749" sldId="274"/>
            <ac:spMk id="12" creationId="{0AB6E427-3F73-4C06-A5D5-AE52C3883B50}"/>
          </ac:spMkLst>
        </pc:spChg>
        <pc:spChg chg="add del">
          <ac:chgData name="Tamera  Hutchings" userId="S::tlh8b@mtmail.mtsu.edu::2458e542-07aa-4776-9f9c-98198ed93e32" providerId="AD" clId="Web-{101E8CF4-7C14-439D-AC23-14B944A9C650}" dt="2018-09-06T15:48:59.556" v="223"/>
          <ac:spMkLst>
            <pc:docMk/>
            <pc:sldMk cId="3346070749" sldId="274"/>
            <ac:spMk id="14" creationId="{D8C9BDAA-0390-4B39-9B5C-BC95E5120DA4}"/>
          </ac:spMkLst>
        </pc:spChg>
        <pc:spChg chg="add del">
          <ac:chgData name="Tamera  Hutchings" userId="S::tlh8b@mtmail.mtsu.edu::2458e542-07aa-4776-9f9c-98198ed93e32" providerId="AD" clId="Web-{101E8CF4-7C14-439D-AC23-14B944A9C650}" dt="2018-09-06T15:48:59.556" v="223"/>
          <ac:spMkLst>
            <pc:docMk/>
            <pc:sldMk cId="3346070749" sldId="274"/>
            <ac:spMk id="16" creationId="{F9DB1FE5-9D46-433B-99D1-2F1B8DC79855}"/>
          </ac:spMkLst>
        </pc:spChg>
        <pc:spChg chg="add del">
          <ac:chgData name="Tamera  Hutchings" userId="S::tlh8b@mtmail.mtsu.edu::2458e542-07aa-4776-9f9c-98198ed93e32" providerId="AD" clId="Web-{101E8CF4-7C14-439D-AC23-14B944A9C650}" dt="2018-09-06T15:48:50.259" v="220"/>
          <ac:spMkLst>
            <pc:docMk/>
            <pc:sldMk cId="3346070749" sldId="274"/>
            <ac:spMk id="18" creationId="{F240A2FC-E2C3-458D-96B4-5DF9028D93A5}"/>
          </ac:spMkLst>
        </pc:spChg>
        <pc:spChg chg="add del">
          <ac:chgData name="Tamera  Hutchings" userId="S::tlh8b@mtmail.mtsu.edu::2458e542-07aa-4776-9f9c-98198ed93e32" providerId="AD" clId="Web-{101E8CF4-7C14-439D-AC23-14B944A9C650}" dt="2018-09-06T15:48:50.259" v="220"/>
          <ac:spMkLst>
            <pc:docMk/>
            <pc:sldMk cId="3346070749" sldId="274"/>
            <ac:spMk id="19" creationId="{5F097929-F3D6-4D1F-8AFC-CF348171A9E1}"/>
          </ac:spMkLst>
        </pc:spChg>
        <pc:spChg chg="add del">
          <ac:chgData name="Tamera  Hutchings" userId="S::tlh8b@mtmail.mtsu.edu::2458e542-07aa-4776-9f9c-98198ed93e32" providerId="AD" clId="Web-{101E8CF4-7C14-439D-AC23-14B944A9C650}" dt="2018-09-06T15:48:43.884" v="218"/>
          <ac:spMkLst>
            <pc:docMk/>
            <pc:sldMk cId="3346070749" sldId="274"/>
            <ac:spMk id="21" creationId="{F240A2FC-E2C3-458D-96B4-5DF9028D93A5}"/>
          </ac:spMkLst>
        </pc:spChg>
        <pc:spChg chg="add del">
          <ac:chgData name="Tamera  Hutchings" userId="S::tlh8b@mtmail.mtsu.edu::2458e542-07aa-4776-9f9c-98198ed93e32" providerId="AD" clId="Web-{101E8CF4-7C14-439D-AC23-14B944A9C650}" dt="2018-09-06T15:48:50.259" v="220"/>
          <ac:spMkLst>
            <pc:docMk/>
            <pc:sldMk cId="3346070749" sldId="274"/>
            <ac:spMk id="22" creationId="{34461041-8413-4023-ABA7-9E499B0AD995}"/>
          </ac:spMkLst>
        </pc:spChg>
        <pc:spChg chg="add del">
          <ac:chgData name="Tamera  Hutchings" userId="S::tlh8b@mtmail.mtsu.edu::2458e542-07aa-4776-9f9c-98198ed93e32" providerId="AD" clId="Web-{101E8CF4-7C14-439D-AC23-14B944A9C650}" dt="2018-09-06T15:48:43.884" v="218"/>
          <ac:spMkLst>
            <pc:docMk/>
            <pc:sldMk cId="3346070749" sldId="274"/>
            <ac:spMk id="23" creationId="{5F097929-F3D6-4D1F-8AFC-CF348171A9E1}"/>
          </ac:spMkLst>
        </pc:spChg>
        <pc:spChg chg="add del">
          <ac:chgData name="Tamera  Hutchings" userId="S::tlh8b@mtmail.mtsu.edu::2458e542-07aa-4776-9f9c-98198ed93e32" providerId="AD" clId="Web-{101E8CF4-7C14-439D-AC23-14B944A9C650}" dt="2018-09-06T15:48:50.259" v="220"/>
          <ac:spMkLst>
            <pc:docMk/>
            <pc:sldMk cId="3346070749" sldId="274"/>
            <ac:spMk id="26" creationId="{D841E764-4629-49E0-994A-6F92FEFB9B5D}"/>
          </ac:spMkLst>
        </pc:spChg>
        <pc:spChg chg="add del">
          <ac:chgData name="Tamera  Hutchings" userId="S::tlh8b@mtmail.mtsu.edu::2458e542-07aa-4776-9f9c-98198ed93e32" providerId="AD" clId="Web-{101E8CF4-7C14-439D-AC23-14B944A9C650}" dt="2018-09-06T15:48:43.884" v="218"/>
          <ac:spMkLst>
            <pc:docMk/>
            <pc:sldMk cId="3346070749" sldId="274"/>
            <ac:spMk id="27" creationId="{184CF176-5285-4F57-A3FF-F97742FC4D3D}"/>
          </ac:spMkLst>
        </pc:spChg>
        <pc:spChg chg="add del">
          <ac:chgData name="Tamera  Hutchings" userId="S::tlh8b@mtmail.mtsu.edu::2458e542-07aa-4776-9f9c-98198ed93e32" providerId="AD" clId="Web-{101E8CF4-7C14-439D-AC23-14B944A9C650}" dt="2018-09-06T15:48:50.259" v="220"/>
          <ac:spMkLst>
            <pc:docMk/>
            <pc:sldMk cId="3346070749" sldId="274"/>
            <ac:spMk id="28" creationId="{95635077-9890-4CC8-9792-28743EBFE01D}"/>
          </ac:spMkLst>
        </pc:spChg>
        <pc:spChg chg="add del">
          <ac:chgData name="Tamera  Hutchings" userId="S::tlh8b@mtmail.mtsu.edu::2458e542-07aa-4776-9f9c-98198ed93e32" providerId="AD" clId="Web-{101E8CF4-7C14-439D-AC23-14B944A9C650}" dt="2018-09-06T15:48:59.462" v="222"/>
          <ac:spMkLst>
            <pc:docMk/>
            <pc:sldMk cId="3346070749" sldId="274"/>
            <ac:spMk id="30" creationId="{F240A2FC-E2C3-458D-96B4-5DF9028D93A5}"/>
          </ac:spMkLst>
        </pc:spChg>
        <pc:spChg chg="add del">
          <ac:chgData name="Tamera  Hutchings" userId="S::tlh8b@mtmail.mtsu.edu::2458e542-07aa-4776-9f9c-98198ed93e32" providerId="AD" clId="Web-{101E8CF4-7C14-439D-AC23-14B944A9C650}" dt="2018-09-06T15:48:43.884" v="218"/>
          <ac:spMkLst>
            <pc:docMk/>
            <pc:sldMk cId="3346070749" sldId="274"/>
            <ac:spMk id="31" creationId="{F936838B-2942-49A4-8369-F371A942284B}"/>
          </ac:spMkLst>
        </pc:spChg>
        <pc:spChg chg="add del">
          <ac:chgData name="Tamera  Hutchings" userId="S::tlh8b@mtmail.mtsu.edu::2458e542-07aa-4776-9f9c-98198ed93e32" providerId="AD" clId="Web-{101E8CF4-7C14-439D-AC23-14B944A9C650}" dt="2018-09-06T15:48:59.462" v="222"/>
          <ac:spMkLst>
            <pc:docMk/>
            <pc:sldMk cId="3346070749" sldId="274"/>
            <ac:spMk id="32" creationId="{5F097929-F3D6-4D1F-8AFC-CF348171A9E1}"/>
          </ac:spMkLst>
        </pc:spChg>
        <pc:spChg chg="add del">
          <ac:chgData name="Tamera  Hutchings" userId="S::tlh8b@mtmail.mtsu.edu::2458e542-07aa-4776-9f9c-98198ed93e32" providerId="AD" clId="Web-{101E8CF4-7C14-439D-AC23-14B944A9C650}" dt="2018-09-06T15:48:43.884" v="218"/>
          <ac:spMkLst>
            <pc:docMk/>
            <pc:sldMk cId="3346070749" sldId="274"/>
            <ac:spMk id="33" creationId="{459448C7-491D-4920-A6AA-C30F167D0980}"/>
          </ac:spMkLst>
        </pc:spChg>
        <pc:spChg chg="add del">
          <ac:chgData name="Tamera  Hutchings" userId="S::tlh8b@mtmail.mtsu.edu::2458e542-07aa-4776-9f9c-98198ed93e32" providerId="AD" clId="Web-{101E8CF4-7C14-439D-AC23-14B944A9C650}" dt="2018-09-06T15:48:59.462" v="222"/>
          <ac:spMkLst>
            <pc:docMk/>
            <pc:sldMk cId="3346070749" sldId="274"/>
            <ac:spMk id="35" creationId="{33428ACC-71EC-4171-9527-10983BA6B41D}"/>
          </ac:spMkLst>
        </pc:spChg>
        <pc:spChg chg="add del">
          <ac:chgData name="Tamera  Hutchings" userId="S::tlh8b@mtmail.mtsu.edu::2458e542-07aa-4776-9f9c-98198ed93e32" providerId="AD" clId="Web-{101E8CF4-7C14-439D-AC23-14B944A9C650}" dt="2018-09-06T15:48:59.462" v="222"/>
          <ac:spMkLst>
            <pc:docMk/>
            <pc:sldMk cId="3346070749" sldId="274"/>
            <ac:spMk id="37" creationId="{2B9BBBC4-97A3-47D2-BFFE-A68530CDB9DC}"/>
          </ac:spMkLst>
        </pc:spChg>
        <pc:spChg chg="add del">
          <ac:chgData name="Tamera  Hutchings" userId="S::tlh8b@mtmail.mtsu.edu::2458e542-07aa-4776-9f9c-98198ed93e32" providerId="AD" clId="Web-{101E8CF4-7C14-439D-AC23-14B944A9C650}" dt="2018-09-06T15:48:59.462" v="222"/>
          <ac:spMkLst>
            <pc:docMk/>
            <pc:sldMk cId="3346070749" sldId="274"/>
            <ac:spMk id="38" creationId="{78967BEA-EA6A-4FF1-94E2-B010B61A36A9}"/>
          </ac:spMkLst>
        </pc:spChg>
        <pc:spChg chg="add del">
          <ac:chgData name="Tamera  Hutchings" userId="S::tlh8b@mtmail.mtsu.edu::2458e542-07aa-4776-9f9c-98198ed93e32" providerId="AD" clId="Web-{101E8CF4-7C14-439D-AC23-14B944A9C650}" dt="2018-09-06T15:49:11.244" v="228"/>
          <ac:spMkLst>
            <pc:docMk/>
            <pc:sldMk cId="3346070749" sldId="274"/>
            <ac:spMk id="39" creationId="{F240A2FC-E2C3-458D-96B4-5DF9028D93A5}"/>
          </ac:spMkLst>
        </pc:spChg>
        <pc:spChg chg="add del">
          <ac:chgData name="Tamera  Hutchings" userId="S::tlh8b@mtmail.mtsu.edu::2458e542-07aa-4776-9f9c-98198ed93e32" providerId="AD" clId="Web-{101E8CF4-7C14-439D-AC23-14B944A9C650}" dt="2018-09-06T15:49:11.244" v="228"/>
          <ac:spMkLst>
            <pc:docMk/>
            <pc:sldMk cId="3346070749" sldId="274"/>
            <ac:spMk id="40" creationId="{5F097929-F3D6-4D1F-8AFC-CF348171A9E1}"/>
          </ac:spMkLst>
        </pc:spChg>
        <pc:spChg chg="add del">
          <ac:chgData name="Tamera  Hutchings" userId="S::tlh8b@mtmail.mtsu.edu::2458e542-07aa-4776-9f9c-98198ed93e32" providerId="AD" clId="Web-{101E8CF4-7C14-439D-AC23-14B944A9C650}" dt="2018-09-06T15:49:11.244" v="228"/>
          <ac:spMkLst>
            <pc:docMk/>
            <pc:sldMk cId="3346070749" sldId="274"/>
            <ac:spMk id="42" creationId="{B4D0E555-16F6-44D0-BF56-AF5FF5BDE9D6}"/>
          </ac:spMkLst>
        </pc:spChg>
        <pc:spChg chg="add del">
          <ac:chgData name="Tamera  Hutchings" userId="S::tlh8b@mtmail.mtsu.edu::2458e542-07aa-4776-9f9c-98198ed93e32" providerId="AD" clId="Web-{101E8CF4-7C14-439D-AC23-14B944A9C650}" dt="2018-09-06T15:49:11.244" v="228"/>
          <ac:spMkLst>
            <pc:docMk/>
            <pc:sldMk cId="3346070749" sldId="274"/>
            <ac:spMk id="43" creationId="{8117041D-1A7B-4ECA-AB68-3CFDB6726B8E}"/>
          </ac:spMkLst>
        </pc:spChg>
        <pc:spChg chg="add del">
          <ac:chgData name="Tamera  Hutchings" userId="S::tlh8b@mtmail.mtsu.edu::2458e542-07aa-4776-9f9c-98198ed93e32" providerId="AD" clId="Web-{101E8CF4-7C14-439D-AC23-14B944A9C650}" dt="2018-09-06T15:49:11.244" v="228"/>
          <ac:spMkLst>
            <pc:docMk/>
            <pc:sldMk cId="3346070749" sldId="274"/>
            <ac:spMk id="44" creationId="{EF9C14D5-64ED-4C3C-A0D2-6C2AE1AE9279}"/>
          </ac:spMkLst>
        </pc:spChg>
        <pc:spChg chg="add">
          <ac:chgData name="Tamera  Hutchings" userId="S::tlh8b@mtmail.mtsu.edu::2458e542-07aa-4776-9f9c-98198ed93e32" providerId="AD" clId="Web-{101E8CF4-7C14-439D-AC23-14B944A9C650}" dt="2018-09-06T15:49:11.244" v="228"/>
          <ac:spMkLst>
            <pc:docMk/>
            <pc:sldMk cId="3346070749" sldId="274"/>
            <ac:spMk id="49" creationId="{0AB6E427-3F73-4C06-A5D5-AE52C3883B50}"/>
          </ac:spMkLst>
        </pc:spChg>
        <pc:spChg chg="add">
          <ac:chgData name="Tamera  Hutchings" userId="S::tlh8b@mtmail.mtsu.edu::2458e542-07aa-4776-9f9c-98198ed93e32" providerId="AD" clId="Web-{101E8CF4-7C14-439D-AC23-14B944A9C650}" dt="2018-09-06T15:49:11.244" v="228"/>
          <ac:spMkLst>
            <pc:docMk/>
            <pc:sldMk cId="3346070749" sldId="274"/>
            <ac:spMk id="51" creationId="{D8C9BDAA-0390-4B39-9B5C-BC95E5120DA4}"/>
          </ac:spMkLst>
        </pc:spChg>
        <pc:spChg chg="add">
          <ac:chgData name="Tamera  Hutchings" userId="S::tlh8b@mtmail.mtsu.edu::2458e542-07aa-4776-9f9c-98198ed93e32" providerId="AD" clId="Web-{101E8CF4-7C14-439D-AC23-14B944A9C650}" dt="2018-09-06T15:49:11.244" v="228"/>
          <ac:spMkLst>
            <pc:docMk/>
            <pc:sldMk cId="3346070749" sldId="274"/>
            <ac:spMk id="53" creationId="{F9DB1FE5-9D46-433B-99D1-2F1B8DC79855}"/>
          </ac:spMkLst>
        </pc:spChg>
        <pc:spChg chg="add mod">
          <ac:chgData name="Tamera  Hutchings" userId="S::tlh8b@mtmail.mtsu.edu::2458e542-07aa-4776-9f9c-98198ed93e32" providerId="AD" clId="Web-{101E8CF4-7C14-439D-AC23-14B944A9C650}" dt="2018-09-06T15:49:28.557" v="242" actId="20577"/>
          <ac:spMkLst>
            <pc:docMk/>
            <pc:sldMk cId="3346070749" sldId="274"/>
            <ac:spMk id="55" creationId="{D38CA3E8-6521-4167-8003-F8F75F8F70BF}"/>
          </ac:spMkLst>
        </pc:spChg>
        <pc:picChg chg="add del mod ord replId">
          <ac:chgData name="Tamera  Hutchings" userId="S::tlh8b@mtmail.mtsu.edu::2458e542-07aa-4776-9f9c-98198ed93e32" providerId="AD" clId="Web-{101E8CF4-7C14-439D-AC23-14B944A9C650}" dt="2018-09-06T15:47:27.163" v="157"/>
          <ac:picMkLst>
            <pc:docMk/>
            <pc:sldMk cId="3346070749" sldId="274"/>
            <ac:picMk id="6" creationId="{A1DE0285-2748-4AA8-89FD-B2BB5A158919}"/>
          </ac:picMkLst>
        </pc:picChg>
        <pc:picChg chg="add mod ord">
          <ac:chgData name="Tamera  Hutchings" userId="S::tlh8b@mtmail.mtsu.edu::2458e542-07aa-4776-9f9c-98198ed93e32" providerId="AD" clId="Web-{101E8CF4-7C14-439D-AC23-14B944A9C650}" dt="2018-09-06T15:53:38.032" v="324" actId="14100"/>
          <ac:picMkLst>
            <pc:docMk/>
            <pc:sldMk cId="3346070749" sldId="274"/>
            <ac:picMk id="7" creationId="{A1DE0285-2748-4AA8-89FD-B2BB5A158919}"/>
          </ac:picMkLst>
        </pc:picChg>
        <pc:cxnChg chg="add del">
          <ac:chgData name="Tamera  Hutchings" userId="S::tlh8b@mtmail.mtsu.edu::2458e542-07aa-4776-9f9c-98198ed93e32" providerId="AD" clId="Web-{101E8CF4-7C14-439D-AC23-14B944A9C650}" dt="2018-09-06T15:48:50.259" v="220"/>
          <ac:cxnSpMkLst>
            <pc:docMk/>
            <pc:sldMk cId="3346070749" sldId="274"/>
            <ac:cxnSpMk id="20" creationId="{43074C91-9045-414B-B5F9-567DAE3EED25}"/>
          </ac:cxnSpMkLst>
        </pc:cxnChg>
        <pc:cxnChg chg="add del">
          <ac:chgData name="Tamera  Hutchings" userId="S::tlh8b@mtmail.mtsu.edu::2458e542-07aa-4776-9f9c-98198ed93e32" providerId="AD" clId="Web-{101E8CF4-7C14-439D-AC23-14B944A9C650}" dt="2018-09-06T15:48:50.259" v="220"/>
          <ac:cxnSpMkLst>
            <pc:docMk/>
            <pc:sldMk cId="3346070749" sldId="274"/>
            <ac:cxnSpMk id="24" creationId="{F05BCF04-4702-43D0-BE8F-DBF6C2F65131}"/>
          </ac:cxnSpMkLst>
        </pc:cxnChg>
        <pc:cxnChg chg="add del">
          <ac:chgData name="Tamera  Hutchings" userId="S::tlh8b@mtmail.mtsu.edu::2458e542-07aa-4776-9f9c-98198ed93e32" providerId="AD" clId="Web-{101E8CF4-7C14-439D-AC23-14B944A9C650}" dt="2018-09-06T15:48:43.884" v="218"/>
          <ac:cxnSpMkLst>
            <pc:docMk/>
            <pc:sldMk cId="3346070749" sldId="274"/>
            <ac:cxnSpMk id="25" creationId="{43074C91-9045-414B-B5F9-567DAE3EED25}"/>
          </ac:cxnSpMkLst>
        </pc:cxnChg>
        <pc:cxnChg chg="add del">
          <ac:chgData name="Tamera  Hutchings" userId="S::tlh8b@mtmail.mtsu.edu::2458e542-07aa-4776-9f9c-98198ed93e32" providerId="AD" clId="Web-{101E8CF4-7C14-439D-AC23-14B944A9C650}" dt="2018-09-06T15:48:43.884" v="218"/>
          <ac:cxnSpMkLst>
            <pc:docMk/>
            <pc:sldMk cId="3346070749" sldId="274"/>
            <ac:cxnSpMk id="29" creationId="{FCE0A9EA-62FA-4F43-BEF6-7BBBB3F90F25}"/>
          </ac:cxnSpMkLst>
        </pc:cxnChg>
        <pc:cxnChg chg="add del">
          <ac:chgData name="Tamera  Hutchings" userId="S::tlh8b@mtmail.mtsu.edu::2458e542-07aa-4776-9f9c-98198ed93e32" providerId="AD" clId="Web-{101E8CF4-7C14-439D-AC23-14B944A9C650}" dt="2018-09-06T15:48:59.462" v="222"/>
          <ac:cxnSpMkLst>
            <pc:docMk/>
            <pc:sldMk cId="3346070749" sldId="274"/>
            <ac:cxnSpMk id="34" creationId="{43074C91-9045-414B-B5F9-567DAE3EED25}"/>
          </ac:cxnSpMkLst>
        </pc:cxnChg>
        <pc:cxnChg chg="add del">
          <ac:chgData name="Tamera  Hutchings" userId="S::tlh8b@mtmail.mtsu.edu::2458e542-07aa-4776-9f9c-98198ed93e32" providerId="AD" clId="Web-{101E8CF4-7C14-439D-AC23-14B944A9C650}" dt="2018-09-06T15:48:59.462" v="222"/>
          <ac:cxnSpMkLst>
            <pc:docMk/>
            <pc:sldMk cId="3346070749" sldId="274"/>
            <ac:cxnSpMk id="36" creationId="{BA22713B-ABB6-4391-97F9-0449A2B9B664}"/>
          </ac:cxnSpMkLst>
        </pc:cxnChg>
        <pc:cxnChg chg="add del">
          <ac:chgData name="Tamera  Hutchings" userId="S::tlh8b@mtmail.mtsu.edu::2458e542-07aa-4776-9f9c-98198ed93e32" providerId="AD" clId="Web-{101E8CF4-7C14-439D-AC23-14B944A9C650}" dt="2018-09-06T15:49:11.244" v="228"/>
          <ac:cxnSpMkLst>
            <pc:docMk/>
            <pc:sldMk cId="3346070749" sldId="274"/>
            <ac:cxnSpMk id="41" creationId="{43074C91-9045-414B-B5F9-567DAE3EED25}"/>
          </ac:cxnSpMkLst>
        </pc:cxnChg>
      </pc:sldChg>
      <pc:sldChg chg="modSp new">
        <pc:chgData name="Tamera  Hutchings" userId="S::tlh8b@mtmail.mtsu.edu::2458e542-07aa-4776-9f9c-98198ed93e32" providerId="AD" clId="Web-{101E8CF4-7C14-439D-AC23-14B944A9C650}" dt="2018-09-06T15:59:39.557" v="502" actId="20577"/>
        <pc:sldMkLst>
          <pc:docMk/>
          <pc:sldMk cId="175271267" sldId="275"/>
        </pc:sldMkLst>
        <pc:spChg chg="mod">
          <ac:chgData name="Tamera  Hutchings" userId="S::tlh8b@mtmail.mtsu.edu::2458e542-07aa-4776-9f9c-98198ed93e32" providerId="AD" clId="Web-{101E8CF4-7C14-439D-AC23-14B944A9C650}" dt="2018-09-06T15:53:50.376" v="331" actId="20577"/>
          <ac:spMkLst>
            <pc:docMk/>
            <pc:sldMk cId="175271267" sldId="275"/>
            <ac:spMk id="2" creationId="{2F213A79-15CB-44DD-BAC6-F1D5A96CEC1B}"/>
          </ac:spMkLst>
        </pc:spChg>
        <pc:spChg chg="mod">
          <ac:chgData name="Tamera  Hutchings" userId="S::tlh8b@mtmail.mtsu.edu::2458e542-07aa-4776-9f9c-98198ed93e32" providerId="AD" clId="Web-{101E8CF4-7C14-439D-AC23-14B944A9C650}" dt="2018-09-06T15:59:39.557" v="502" actId="20577"/>
          <ac:spMkLst>
            <pc:docMk/>
            <pc:sldMk cId="175271267" sldId="275"/>
            <ac:spMk id="3" creationId="{72B5C723-1B06-49D0-9054-415ABAB12A37}"/>
          </ac:spMkLst>
        </pc:spChg>
      </pc:sldChg>
      <pc:sldChg chg="addSp delSp modSp new">
        <pc:chgData name="Tamera  Hutchings" userId="S::tlh8b@mtmail.mtsu.edu::2458e542-07aa-4776-9f9c-98198ed93e32" providerId="AD" clId="Web-{101E8CF4-7C14-439D-AC23-14B944A9C650}" dt="2018-09-06T15:53:23.391" v="320" actId="14100"/>
        <pc:sldMkLst>
          <pc:docMk/>
          <pc:sldMk cId="1888810927" sldId="276"/>
        </pc:sldMkLst>
        <pc:spChg chg="mod">
          <ac:chgData name="Tamera  Hutchings" userId="S::tlh8b@mtmail.mtsu.edu::2458e542-07aa-4776-9f9c-98198ed93e32" providerId="AD" clId="Web-{101E8CF4-7C14-439D-AC23-14B944A9C650}" dt="2018-09-06T15:50:21.074" v="279" actId="20577"/>
          <ac:spMkLst>
            <pc:docMk/>
            <pc:sldMk cId="1888810927" sldId="276"/>
            <ac:spMk id="2" creationId="{C58B349E-E6DE-43EB-A8EF-AFF5630A5D9B}"/>
          </ac:spMkLst>
        </pc:spChg>
        <pc:spChg chg="del">
          <ac:chgData name="Tamera  Hutchings" userId="S::tlh8b@mtmail.mtsu.edu::2458e542-07aa-4776-9f9c-98198ed93e32" providerId="AD" clId="Web-{101E8CF4-7C14-439D-AC23-14B944A9C650}" dt="2018-09-06T15:52:18.921" v="308"/>
          <ac:spMkLst>
            <pc:docMk/>
            <pc:sldMk cId="1888810927" sldId="276"/>
            <ac:spMk id="3" creationId="{A985791B-A908-475C-AF58-476A197FFA27}"/>
          </ac:spMkLst>
        </pc:spChg>
        <pc:picChg chg="add mod ord">
          <ac:chgData name="Tamera  Hutchings" userId="S::tlh8b@mtmail.mtsu.edu::2458e542-07aa-4776-9f9c-98198ed93e32" providerId="AD" clId="Web-{101E8CF4-7C14-439D-AC23-14B944A9C650}" dt="2018-09-06T15:53:23.391" v="320" actId="14100"/>
          <ac:picMkLst>
            <pc:docMk/>
            <pc:sldMk cId="1888810927" sldId="276"/>
            <ac:picMk id="4" creationId="{9F9FD817-BF2A-4B21-A296-3A6126147115}"/>
          </ac:picMkLst>
        </pc:picChg>
      </pc:sldChg>
      <pc:sldChg chg="modSp new">
        <pc:chgData name="Tamera  Hutchings" userId="S::tlh8b@mtmail.mtsu.edu::2458e542-07aa-4776-9f9c-98198ed93e32" providerId="AD" clId="Web-{101E8CF4-7C14-439D-AC23-14B944A9C650}" dt="2018-09-06T16:03:19.187" v="687" actId="20577"/>
        <pc:sldMkLst>
          <pc:docMk/>
          <pc:sldMk cId="1393132451" sldId="277"/>
        </pc:sldMkLst>
        <pc:spChg chg="mod">
          <ac:chgData name="Tamera  Hutchings" userId="S::tlh8b@mtmail.mtsu.edu::2458e542-07aa-4776-9f9c-98198ed93e32" providerId="AD" clId="Web-{101E8CF4-7C14-439D-AC23-14B944A9C650}" dt="2018-09-06T16:00:18.699" v="515" actId="20577"/>
          <ac:spMkLst>
            <pc:docMk/>
            <pc:sldMk cId="1393132451" sldId="277"/>
            <ac:spMk id="2" creationId="{4D0A4B44-FC2D-4C42-A53D-6CA549796A3A}"/>
          </ac:spMkLst>
        </pc:spChg>
        <pc:spChg chg="mod">
          <ac:chgData name="Tamera  Hutchings" userId="S::tlh8b@mtmail.mtsu.edu::2458e542-07aa-4776-9f9c-98198ed93e32" providerId="AD" clId="Web-{101E8CF4-7C14-439D-AC23-14B944A9C650}" dt="2018-09-06T16:03:19.187" v="687" actId="20577"/>
          <ac:spMkLst>
            <pc:docMk/>
            <pc:sldMk cId="1393132451" sldId="277"/>
            <ac:spMk id="3" creationId="{B741E043-CB77-49B6-8399-3A571243B01E}"/>
          </ac:spMkLst>
        </pc:spChg>
      </pc:sldChg>
      <pc:sldChg chg="modSp new">
        <pc:chgData name="Tamera  Hutchings" userId="S::tlh8b@mtmail.mtsu.edu::2458e542-07aa-4776-9f9c-98198ed93e32" providerId="AD" clId="Web-{101E8CF4-7C14-439D-AC23-14B944A9C650}" dt="2018-09-06T16:45:10.913" v="1042" actId="20577"/>
        <pc:sldMkLst>
          <pc:docMk/>
          <pc:sldMk cId="3393208777" sldId="278"/>
        </pc:sldMkLst>
        <pc:spChg chg="mod">
          <ac:chgData name="Tamera  Hutchings" userId="S::tlh8b@mtmail.mtsu.edu::2458e542-07aa-4776-9f9c-98198ed93e32" providerId="AD" clId="Web-{101E8CF4-7C14-439D-AC23-14B944A9C650}" dt="2018-09-06T16:43:25.724" v="923" actId="20577"/>
          <ac:spMkLst>
            <pc:docMk/>
            <pc:sldMk cId="3393208777" sldId="278"/>
            <ac:spMk id="2" creationId="{DE648014-37BC-4AC8-BB0B-0C356AAD92C6}"/>
          </ac:spMkLst>
        </pc:spChg>
        <pc:spChg chg="mod">
          <ac:chgData name="Tamera  Hutchings" userId="S::tlh8b@mtmail.mtsu.edu::2458e542-07aa-4776-9f9c-98198ed93e32" providerId="AD" clId="Web-{101E8CF4-7C14-439D-AC23-14B944A9C650}" dt="2018-09-06T16:45:10.913" v="1042" actId="20577"/>
          <ac:spMkLst>
            <pc:docMk/>
            <pc:sldMk cId="3393208777" sldId="278"/>
            <ac:spMk id="3" creationId="{A39681DF-CFF6-40B3-9114-7633137637B6}"/>
          </ac:spMkLst>
        </pc:spChg>
      </pc:sldChg>
    </pc:docChg>
  </pc:docChgLst>
  <pc:docChgLst>
    <pc:chgData name="Tamera  Hutchings" userId="S::tlh8b@mtmail.mtsu.edu::2458e542-07aa-4776-9f9c-98198ed93e32" providerId="AD" clId="Web-{0F6FE9DA-2F88-23D9-49D6-F210BB588D03}"/>
    <pc:docChg chg="modSld">
      <pc:chgData name="Tamera  Hutchings" userId="S::tlh8b@mtmail.mtsu.edu::2458e542-07aa-4776-9f9c-98198ed93e32" providerId="AD" clId="Web-{0F6FE9DA-2F88-23D9-49D6-F210BB588D03}" dt="2018-10-15T17:24:30.866" v="61" actId="20577"/>
      <pc:docMkLst>
        <pc:docMk/>
      </pc:docMkLst>
      <pc:sldChg chg="modSp">
        <pc:chgData name="Tamera  Hutchings" userId="S::tlh8b@mtmail.mtsu.edu::2458e542-07aa-4776-9f9c-98198ed93e32" providerId="AD" clId="Web-{0F6FE9DA-2F88-23D9-49D6-F210BB588D03}" dt="2018-10-15T17:24:30.866" v="61" actId="20577"/>
        <pc:sldMkLst>
          <pc:docMk/>
          <pc:sldMk cId="3402326737" sldId="307"/>
        </pc:sldMkLst>
        <pc:spChg chg="mod">
          <ac:chgData name="Tamera  Hutchings" userId="S::tlh8b@mtmail.mtsu.edu::2458e542-07aa-4776-9f9c-98198ed93e32" providerId="AD" clId="Web-{0F6FE9DA-2F88-23D9-49D6-F210BB588D03}" dt="2018-10-15T17:24:30.866" v="61" actId="20577"/>
          <ac:spMkLst>
            <pc:docMk/>
            <pc:sldMk cId="3402326737" sldId="307"/>
            <ac:spMk id="3" creationId="{8658C261-1605-4334-8AB5-4EE997255228}"/>
          </ac:spMkLst>
        </pc:spChg>
      </pc:sldChg>
    </pc:docChg>
  </pc:docChgLst>
  <pc:docChgLst>
    <pc:chgData name="Barbara  Adams" userId="S::bla3m@mtmail.mtsu.edu::dab8d6e3-9d92-48ec-975a-54ed7aed6891" providerId="AD" clId="Web-{766459E0-1604-4850-AEED-CC7B683F515E}"/>
    <pc:docChg chg="modSld">
      <pc:chgData name="Barbara  Adams" userId="S::bla3m@mtmail.mtsu.edu::dab8d6e3-9d92-48ec-975a-54ed7aed6891" providerId="AD" clId="Web-{766459E0-1604-4850-AEED-CC7B683F515E}" dt="2018-08-29T15:51:40.360" v="104" actId="20577"/>
      <pc:docMkLst>
        <pc:docMk/>
      </pc:docMkLst>
      <pc:sldChg chg="modSp">
        <pc:chgData name="Barbara  Adams" userId="S::bla3m@mtmail.mtsu.edu::dab8d6e3-9d92-48ec-975a-54ed7aed6891" providerId="AD" clId="Web-{766459E0-1604-4850-AEED-CC7B683F515E}" dt="2018-08-29T15:43:26.973" v="82" actId="20577"/>
        <pc:sldMkLst>
          <pc:docMk/>
          <pc:sldMk cId="1724796624" sldId="260"/>
        </pc:sldMkLst>
        <pc:spChg chg="mod">
          <ac:chgData name="Barbara  Adams" userId="S::bla3m@mtmail.mtsu.edu::dab8d6e3-9d92-48ec-975a-54ed7aed6891" providerId="AD" clId="Web-{766459E0-1604-4850-AEED-CC7B683F515E}" dt="2018-08-29T15:43:26.973" v="82" actId="20577"/>
          <ac:spMkLst>
            <pc:docMk/>
            <pc:sldMk cId="1724796624" sldId="260"/>
            <ac:spMk id="3" creationId="{00000000-0000-0000-0000-000000000000}"/>
          </ac:spMkLst>
        </pc:spChg>
      </pc:sldChg>
      <pc:sldChg chg="modSp">
        <pc:chgData name="Barbara  Adams" userId="S::bla3m@mtmail.mtsu.edu::dab8d6e3-9d92-48ec-975a-54ed7aed6891" providerId="AD" clId="Web-{766459E0-1604-4850-AEED-CC7B683F515E}" dt="2018-08-29T15:41:56.845" v="48" actId="20577"/>
        <pc:sldMkLst>
          <pc:docMk/>
          <pc:sldMk cId="1838310977" sldId="262"/>
        </pc:sldMkLst>
        <pc:spChg chg="mod">
          <ac:chgData name="Barbara  Adams" userId="S::bla3m@mtmail.mtsu.edu::dab8d6e3-9d92-48ec-975a-54ed7aed6891" providerId="AD" clId="Web-{766459E0-1604-4850-AEED-CC7B683F515E}" dt="2018-08-29T15:37:42.761" v="2" actId="1076"/>
          <ac:spMkLst>
            <pc:docMk/>
            <pc:sldMk cId="1838310977" sldId="262"/>
            <ac:spMk id="2" creationId="{00000000-0000-0000-0000-000000000000}"/>
          </ac:spMkLst>
        </pc:spChg>
        <pc:spChg chg="mod">
          <ac:chgData name="Barbara  Adams" userId="S::bla3m@mtmail.mtsu.edu::dab8d6e3-9d92-48ec-975a-54ed7aed6891" providerId="AD" clId="Web-{766459E0-1604-4850-AEED-CC7B683F515E}" dt="2018-08-29T15:41:56.845" v="48" actId="20577"/>
          <ac:spMkLst>
            <pc:docMk/>
            <pc:sldMk cId="1838310977" sldId="262"/>
            <ac:spMk id="4" creationId="{00000000-0000-0000-0000-000000000000}"/>
          </ac:spMkLst>
        </pc:spChg>
      </pc:sldChg>
      <pc:sldChg chg="modSp">
        <pc:chgData name="Barbara  Adams" userId="S::bla3m@mtmail.mtsu.edu::dab8d6e3-9d92-48ec-975a-54ed7aed6891" providerId="AD" clId="Web-{766459E0-1604-4850-AEED-CC7B683F515E}" dt="2018-08-29T15:42:49.440" v="64" actId="20577"/>
        <pc:sldMkLst>
          <pc:docMk/>
          <pc:sldMk cId="1587957317" sldId="263"/>
        </pc:sldMkLst>
        <pc:spChg chg="mod">
          <ac:chgData name="Barbara  Adams" userId="S::bla3m@mtmail.mtsu.edu::dab8d6e3-9d92-48ec-975a-54ed7aed6891" providerId="AD" clId="Web-{766459E0-1604-4850-AEED-CC7B683F515E}" dt="2018-08-29T15:38:12.278" v="5" actId="1076"/>
          <ac:spMkLst>
            <pc:docMk/>
            <pc:sldMk cId="1587957317" sldId="263"/>
            <ac:spMk id="2" creationId="{00000000-0000-0000-0000-000000000000}"/>
          </ac:spMkLst>
        </pc:spChg>
        <pc:spChg chg="mod">
          <ac:chgData name="Barbara  Adams" userId="S::bla3m@mtmail.mtsu.edu::dab8d6e3-9d92-48ec-975a-54ed7aed6891" providerId="AD" clId="Web-{766459E0-1604-4850-AEED-CC7B683F515E}" dt="2018-08-29T15:42:49.440" v="64" actId="20577"/>
          <ac:spMkLst>
            <pc:docMk/>
            <pc:sldMk cId="1587957317" sldId="263"/>
            <ac:spMk id="3" creationId="{00000000-0000-0000-0000-000000000000}"/>
          </ac:spMkLst>
        </pc:spChg>
      </pc:sldChg>
      <pc:sldChg chg="modSp">
        <pc:chgData name="Barbara  Adams" userId="S::bla3m@mtmail.mtsu.edu::dab8d6e3-9d92-48ec-975a-54ed7aed6891" providerId="AD" clId="Web-{766459E0-1604-4850-AEED-CC7B683F515E}" dt="2018-08-29T15:51:40.360" v="104" actId="20577"/>
        <pc:sldMkLst>
          <pc:docMk/>
          <pc:sldMk cId="52240081" sldId="264"/>
        </pc:sldMkLst>
        <pc:spChg chg="mod">
          <ac:chgData name="Barbara  Adams" userId="S::bla3m@mtmail.mtsu.edu::dab8d6e3-9d92-48ec-975a-54ed7aed6891" providerId="AD" clId="Web-{766459E0-1604-4850-AEED-CC7B683F515E}" dt="2018-08-29T15:51:40.360" v="104" actId="20577"/>
          <ac:spMkLst>
            <pc:docMk/>
            <pc:sldMk cId="52240081" sldId="264"/>
            <ac:spMk id="3" creationId="{00000000-0000-0000-0000-000000000000}"/>
          </ac:spMkLst>
        </pc:spChg>
      </pc:sldChg>
      <pc:sldChg chg="modSp">
        <pc:chgData name="Barbara  Adams" userId="S::bla3m@mtmail.mtsu.edu::dab8d6e3-9d92-48ec-975a-54ed7aed6891" providerId="AD" clId="Web-{766459E0-1604-4850-AEED-CC7B683F515E}" dt="2018-08-29T15:51:05.266" v="102" actId="14100"/>
        <pc:sldMkLst>
          <pc:docMk/>
          <pc:sldMk cId="2652430462" sldId="265"/>
        </pc:sldMkLst>
        <pc:spChg chg="mod">
          <ac:chgData name="Barbara  Adams" userId="S::bla3m@mtmail.mtsu.edu::dab8d6e3-9d92-48ec-975a-54ed7aed6891" providerId="AD" clId="Web-{766459E0-1604-4850-AEED-CC7B683F515E}" dt="2018-08-29T15:51:05.266" v="102" actId="14100"/>
          <ac:spMkLst>
            <pc:docMk/>
            <pc:sldMk cId="2652430462" sldId="265"/>
            <ac:spMk id="3" creationId="{00000000-0000-0000-0000-000000000000}"/>
          </ac:spMkLst>
        </pc:spChg>
      </pc:sldChg>
      <pc:sldChg chg="modSp">
        <pc:chgData name="Barbara  Adams" userId="S::bla3m@mtmail.mtsu.edu::dab8d6e3-9d92-48ec-975a-54ed7aed6891" providerId="AD" clId="Web-{766459E0-1604-4850-AEED-CC7B683F515E}" dt="2018-08-29T15:50:23.405" v="93" actId="20577"/>
        <pc:sldMkLst>
          <pc:docMk/>
          <pc:sldMk cId="2195842893" sldId="269"/>
        </pc:sldMkLst>
        <pc:spChg chg="mod">
          <ac:chgData name="Barbara  Adams" userId="S::bla3m@mtmail.mtsu.edu::dab8d6e3-9d92-48ec-975a-54ed7aed6891" providerId="AD" clId="Web-{766459E0-1604-4850-AEED-CC7B683F515E}" dt="2018-08-29T15:50:23.405" v="93" actId="20577"/>
          <ac:spMkLst>
            <pc:docMk/>
            <pc:sldMk cId="2195842893" sldId="269"/>
            <ac:spMk id="3" creationId="{00000000-0000-0000-0000-000000000000}"/>
          </ac:spMkLst>
        </pc:spChg>
      </pc:sldChg>
    </pc:docChg>
  </pc:docChgLst>
  <pc:docChgLst>
    <pc:chgData name="Barbara  Adams" userId="S::bla3m@mtmail.mtsu.edu::dab8d6e3-9d92-48ec-975a-54ed7aed6891" providerId="AD" clId="Web-{4ECEEE8C-07D7-C441-D3A2-8A8077399889}"/>
    <pc:docChg chg="delSld modSld sldOrd">
      <pc:chgData name="Barbara  Adams" userId="S::bla3m@mtmail.mtsu.edu::dab8d6e3-9d92-48ec-975a-54ed7aed6891" providerId="AD" clId="Web-{4ECEEE8C-07D7-C441-D3A2-8A8077399889}" dt="2018-10-11T02:49:52.675" v="590" actId="14100"/>
      <pc:docMkLst>
        <pc:docMk/>
      </pc:docMkLst>
      <pc:sldChg chg="modSp">
        <pc:chgData name="Barbara  Adams" userId="S::bla3m@mtmail.mtsu.edu::dab8d6e3-9d92-48ec-975a-54ed7aed6891" providerId="AD" clId="Web-{4ECEEE8C-07D7-C441-D3A2-8A8077399889}" dt="2018-10-11T02:07:35.758" v="1" actId="1076"/>
        <pc:sldMkLst>
          <pc:docMk/>
          <pc:sldMk cId="1838310977" sldId="262"/>
        </pc:sldMkLst>
        <pc:spChg chg="mod">
          <ac:chgData name="Barbara  Adams" userId="S::bla3m@mtmail.mtsu.edu::dab8d6e3-9d92-48ec-975a-54ed7aed6891" providerId="AD" clId="Web-{4ECEEE8C-07D7-C441-D3A2-8A8077399889}" dt="2018-10-11T02:07:35.758" v="1" actId="1076"/>
          <ac:spMkLst>
            <pc:docMk/>
            <pc:sldMk cId="1838310977" sldId="262"/>
            <ac:spMk id="2" creationId="{00000000-0000-0000-0000-000000000000}"/>
          </ac:spMkLst>
        </pc:spChg>
        <pc:spChg chg="mod">
          <ac:chgData name="Barbara  Adams" userId="S::bla3m@mtmail.mtsu.edu::dab8d6e3-9d92-48ec-975a-54ed7aed6891" providerId="AD" clId="Web-{4ECEEE8C-07D7-C441-D3A2-8A8077399889}" dt="2018-10-11T02:07:25.649" v="0" actId="1076"/>
          <ac:spMkLst>
            <pc:docMk/>
            <pc:sldMk cId="1838310977" sldId="262"/>
            <ac:spMk id="3" creationId="{77E1E28F-6B63-4EBF-8D2C-CDB8A528363F}"/>
          </ac:spMkLst>
        </pc:spChg>
      </pc:sldChg>
      <pc:sldChg chg="modSp ord">
        <pc:chgData name="Barbara  Adams" userId="S::bla3m@mtmail.mtsu.edu::dab8d6e3-9d92-48ec-975a-54ed7aed6891" providerId="AD" clId="Web-{4ECEEE8C-07D7-C441-D3A2-8A8077399889}" dt="2018-10-11T02:16:25.632" v="119"/>
        <pc:sldMkLst>
          <pc:docMk/>
          <pc:sldMk cId="4004598361" sldId="266"/>
        </pc:sldMkLst>
        <pc:spChg chg="mod">
          <ac:chgData name="Barbara  Adams" userId="S::bla3m@mtmail.mtsu.edu::dab8d6e3-9d92-48ec-975a-54ed7aed6891" providerId="AD" clId="Web-{4ECEEE8C-07D7-C441-D3A2-8A8077399889}" dt="2018-10-11T02:15:43.506" v="118" actId="14100"/>
          <ac:spMkLst>
            <pc:docMk/>
            <pc:sldMk cId="4004598361" sldId="266"/>
            <ac:spMk id="3" creationId="{00000000-0000-0000-0000-000000000000}"/>
          </ac:spMkLst>
        </pc:spChg>
      </pc:sldChg>
      <pc:sldChg chg="modSp">
        <pc:chgData name="Barbara  Adams" userId="S::bla3m@mtmail.mtsu.edu::dab8d6e3-9d92-48ec-975a-54ed7aed6891" providerId="AD" clId="Web-{4ECEEE8C-07D7-C441-D3A2-8A8077399889}" dt="2018-10-11T02:30:48.792" v="326" actId="1076"/>
        <pc:sldMkLst>
          <pc:docMk/>
          <pc:sldMk cId="2443533504" sldId="268"/>
        </pc:sldMkLst>
        <pc:spChg chg="mod">
          <ac:chgData name="Barbara  Adams" userId="S::bla3m@mtmail.mtsu.edu::dab8d6e3-9d92-48ec-975a-54ed7aed6891" providerId="AD" clId="Web-{4ECEEE8C-07D7-C441-D3A2-8A8077399889}" dt="2018-10-11T02:30:48.792" v="326" actId="1076"/>
          <ac:spMkLst>
            <pc:docMk/>
            <pc:sldMk cId="2443533504" sldId="268"/>
            <ac:spMk id="3" creationId="{00000000-0000-0000-0000-000000000000}"/>
          </ac:spMkLst>
        </pc:spChg>
      </pc:sldChg>
      <pc:sldChg chg="addSp delSp modSp">
        <pc:chgData name="Barbara  Adams" userId="S::bla3m@mtmail.mtsu.edu::dab8d6e3-9d92-48ec-975a-54ed7aed6891" providerId="AD" clId="Web-{4ECEEE8C-07D7-C441-D3A2-8A8077399889}" dt="2018-10-11T02:24:10.527" v="206" actId="1076"/>
        <pc:sldMkLst>
          <pc:docMk/>
          <pc:sldMk cId="1931885323" sldId="271"/>
        </pc:sldMkLst>
        <pc:spChg chg="mod">
          <ac:chgData name="Barbara  Adams" userId="S::bla3m@mtmail.mtsu.edu::dab8d6e3-9d92-48ec-975a-54ed7aed6891" providerId="AD" clId="Web-{4ECEEE8C-07D7-C441-D3A2-8A8077399889}" dt="2018-10-11T02:19:38.997" v="121" actId="1076"/>
          <ac:spMkLst>
            <pc:docMk/>
            <pc:sldMk cId="1931885323" sldId="271"/>
            <ac:spMk id="8" creationId="{00000000-0000-0000-0000-000000000000}"/>
          </ac:spMkLst>
        </pc:spChg>
        <pc:spChg chg="del mod">
          <ac:chgData name="Barbara  Adams" userId="S::bla3m@mtmail.mtsu.edu::dab8d6e3-9d92-48ec-975a-54ed7aed6891" providerId="AD" clId="Web-{4ECEEE8C-07D7-C441-D3A2-8A8077399889}" dt="2018-10-11T02:23:31.026" v="204"/>
          <ac:spMkLst>
            <pc:docMk/>
            <pc:sldMk cId="1931885323" sldId="271"/>
            <ac:spMk id="9" creationId="{00000000-0000-0000-0000-000000000000}"/>
          </ac:spMkLst>
        </pc:spChg>
        <pc:spChg chg="mod">
          <ac:chgData name="Barbara  Adams" userId="S::bla3m@mtmail.mtsu.edu::dab8d6e3-9d92-48ec-975a-54ed7aed6891" providerId="AD" clId="Web-{4ECEEE8C-07D7-C441-D3A2-8A8077399889}" dt="2018-10-11T02:21:47.305" v="142" actId="20577"/>
          <ac:spMkLst>
            <pc:docMk/>
            <pc:sldMk cId="1931885323" sldId="271"/>
            <ac:spMk id="10" creationId="{00000000-0000-0000-0000-000000000000}"/>
          </ac:spMkLst>
        </pc:spChg>
        <pc:graphicFrameChg chg="add mod">
          <ac:chgData name="Barbara  Adams" userId="S::bla3m@mtmail.mtsu.edu::dab8d6e3-9d92-48ec-975a-54ed7aed6891" providerId="AD" clId="Web-{4ECEEE8C-07D7-C441-D3A2-8A8077399889}" dt="2018-10-11T02:24:10.527" v="206" actId="1076"/>
          <ac:graphicFrameMkLst>
            <pc:docMk/>
            <pc:sldMk cId="1931885323" sldId="271"/>
            <ac:graphicFrameMk id="6" creationId="{B2E63B4F-8ED9-49E1-8BC1-9CD245A0CDDB}"/>
          </ac:graphicFrameMkLst>
        </pc:graphicFrameChg>
      </pc:sldChg>
      <pc:sldChg chg="modSp">
        <pc:chgData name="Barbara  Adams" userId="S::bla3m@mtmail.mtsu.edu::dab8d6e3-9d92-48ec-975a-54ed7aed6891" providerId="AD" clId="Web-{4ECEEE8C-07D7-C441-D3A2-8A8077399889}" dt="2018-10-11T02:14:24.223" v="115" actId="1076"/>
        <pc:sldMkLst>
          <pc:docMk/>
          <pc:sldMk cId="3393208777" sldId="278"/>
        </pc:sldMkLst>
        <pc:spChg chg="mod">
          <ac:chgData name="Barbara  Adams" userId="S::bla3m@mtmail.mtsu.edu::dab8d6e3-9d92-48ec-975a-54ed7aed6891" providerId="AD" clId="Web-{4ECEEE8C-07D7-C441-D3A2-8A8077399889}" dt="2018-10-11T02:14:24.223" v="115" actId="1076"/>
          <ac:spMkLst>
            <pc:docMk/>
            <pc:sldMk cId="3393208777" sldId="278"/>
            <ac:spMk id="3" creationId="{A39681DF-CFF6-40B3-9114-7633137637B6}"/>
          </ac:spMkLst>
        </pc:spChg>
      </pc:sldChg>
      <pc:sldChg chg="modSp">
        <pc:chgData name="Barbara  Adams" userId="S::bla3m@mtmail.mtsu.edu::dab8d6e3-9d92-48ec-975a-54ed7aed6891" providerId="AD" clId="Web-{4ECEEE8C-07D7-C441-D3A2-8A8077399889}" dt="2018-10-11T02:38:22.087" v="530" actId="20577"/>
        <pc:sldMkLst>
          <pc:docMk/>
          <pc:sldMk cId="2459466604" sldId="283"/>
        </pc:sldMkLst>
        <pc:spChg chg="mod">
          <ac:chgData name="Barbara  Adams" userId="S::bla3m@mtmail.mtsu.edu::dab8d6e3-9d92-48ec-975a-54ed7aed6891" providerId="AD" clId="Web-{4ECEEE8C-07D7-C441-D3A2-8A8077399889}" dt="2018-10-11T02:38:22.087" v="530" actId="20577"/>
          <ac:spMkLst>
            <pc:docMk/>
            <pc:sldMk cId="2459466604" sldId="283"/>
            <ac:spMk id="3" creationId="{DCFD8A4B-3604-4759-9CED-60EEF49EE602}"/>
          </ac:spMkLst>
        </pc:spChg>
      </pc:sldChg>
      <pc:sldChg chg="modSp">
        <pc:chgData name="Barbara  Adams" userId="S::bla3m@mtmail.mtsu.edu::dab8d6e3-9d92-48ec-975a-54ed7aed6891" providerId="AD" clId="Web-{4ECEEE8C-07D7-C441-D3A2-8A8077399889}" dt="2018-10-11T02:49:52.675" v="590" actId="14100"/>
        <pc:sldMkLst>
          <pc:docMk/>
          <pc:sldMk cId="3263748170" sldId="295"/>
        </pc:sldMkLst>
        <pc:spChg chg="mod">
          <ac:chgData name="Barbara  Adams" userId="S::bla3m@mtmail.mtsu.edu::dab8d6e3-9d92-48ec-975a-54ed7aed6891" providerId="AD" clId="Web-{4ECEEE8C-07D7-C441-D3A2-8A8077399889}" dt="2018-10-11T02:49:52.675" v="590" actId="14100"/>
          <ac:spMkLst>
            <pc:docMk/>
            <pc:sldMk cId="3263748170" sldId="295"/>
            <ac:spMk id="3" creationId="{AE517673-085A-45A6-9828-D6A65A8C01BA}"/>
          </ac:spMkLst>
        </pc:spChg>
      </pc:sldChg>
      <pc:sldChg chg="modSp">
        <pc:chgData name="Barbara  Adams" userId="S::bla3m@mtmail.mtsu.edu::dab8d6e3-9d92-48ec-975a-54ed7aed6891" providerId="AD" clId="Web-{4ECEEE8C-07D7-C441-D3A2-8A8077399889}" dt="2018-10-11T02:39:00.697" v="562" actId="20577"/>
        <pc:sldMkLst>
          <pc:docMk/>
          <pc:sldMk cId="936984643" sldId="302"/>
        </pc:sldMkLst>
        <pc:spChg chg="mod">
          <ac:chgData name="Barbara  Adams" userId="S::bla3m@mtmail.mtsu.edu::dab8d6e3-9d92-48ec-975a-54ed7aed6891" providerId="AD" clId="Web-{4ECEEE8C-07D7-C441-D3A2-8A8077399889}" dt="2018-10-11T02:39:00.697" v="562" actId="20577"/>
          <ac:spMkLst>
            <pc:docMk/>
            <pc:sldMk cId="936984643" sldId="302"/>
            <ac:spMk id="3" creationId="{A9AD5C02-7DB9-4050-9218-495B5BBF567A}"/>
          </ac:spMkLst>
        </pc:spChg>
      </pc:sldChg>
      <pc:sldChg chg="del">
        <pc:chgData name="Barbara  Adams" userId="S::bla3m@mtmail.mtsu.edu::dab8d6e3-9d92-48ec-975a-54ed7aed6891" providerId="AD" clId="Web-{4ECEEE8C-07D7-C441-D3A2-8A8077399889}" dt="2018-10-11T02:18:04.604" v="120"/>
        <pc:sldMkLst>
          <pc:docMk/>
          <pc:sldMk cId="3618451830" sldId="306"/>
        </pc:sldMkLst>
      </pc:sldChg>
      <pc:sldChg chg="modSp">
        <pc:chgData name="Barbara  Adams" userId="S::bla3m@mtmail.mtsu.edu::dab8d6e3-9d92-48ec-975a-54ed7aed6891" providerId="AD" clId="Web-{4ECEEE8C-07D7-C441-D3A2-8A8077399889}" dt="2018-10-11T02:31:22.652" v="329" actId="20577"/>
        <pc:sldMkLst>
          <pc:docMk/>
          <pc:sldMk cId="3402326737" sldId="307"/>
        </pc:sldMkLst>
        <pc:spChg chg="mod">
          <ac:chgData name="Barbara  Adams" userId="S::bla3m@mtmail.mtsu.edu::dab8d6e3-9d92-48ec-975a-54ed7aed6891" providerId="AD" clId="Web-{4ECEEE8C-07D7-C441-D3A2-8A8077399889}" dt="2018-10-11T02:31:22.652" v="329" actId="20577"/>
          <ac:spMkLst>
            <pc:docMk/>
            <pc:sldMk cId="3402326737" sldId="307"/>
            <ac:spMk id="3" creationId="{8658C261-1605-4334-8AB5-4EE997255228}"/>
          </ac:spMkLst>
        </pc:spChg>
      </pc:sldChg>
      <pc:sldChg chg="modSp">
        <pc:chgData name="Barbara  Adams" userId="S::bla3m@mtmail.mtsu.edu::dab8d6e3-9d92-48ec-975a-54ed7aed6891" providerId="AD" clId="Web-{4ECEEE8C-07D7-C441-D3A2-8A8077399889}" dt="2018-10-11T02:10:12.935" v="99" actId="20577"/>
        <pc:sldMkLst>
          <pc:docMk/>
          <pc:sldMk cId="3948007849" sldId="308"/>
        </pc:sldMkLst>
        <pc:spChg chg="mod">
          <ac:chgData name="Barbara  Adams" userId="S::bla3m@mtmail.mtsu.edu::dab8d6e3-9d92-48ec-975a-54ed7aed6891" providerId="AD" clId="Web-{4ECEEE8C-07D7-C441-D3A2-8A8077399889}" dt="2018-10-11T02:08:02.572" v="6" actId="20577"/>
          <ac:spMkLst>
            <pc:docMk/>
            <pc:sldMk cId="3948007849" sldId="308"/>
            <ac:spMk id="2" creationId="{702CC8A1-312C-4A06-A091-16DF220CED6C}"/>
          </ac:spMkLst>
        </pc:spChg>
        <pc:spChg chg="mod">
          <ac:chgData name="Barbara  Adams" userId="S::bla3m@mtmail.mtsu.edu::dab8d6e3-9d92-48ec-975a-54ed7aed6891" providerId="AD" clId="Web-{4ECEEE8C-07D7-C441-D3A2-8A8077399889}" dt="2018-10-11T02:10:12.935" v="99" actId="20577"/>
          <ac:spMkLst>
            <pc:docMk/>
            <pc:sldMk cId="3948007849" sldId="308"/>
            <ac:spMk id="3" creationId="{9C2BD51D-9ED1-42CA-AD2E-A8624326B43B}"/>
          </ac:spMkLst>
        </pc:spChg>
      </pc:sldChg>
    </pc:docChg>
  </pc:docChgLst>
  <pc:docChgLst>
    <pc:chgData name="Tamera  Hutchings" userId="S::tlh8b@mtmail.mtsu.edu::2458e542-07aa-4776-9f9c-98198ed93e32" providerId="AD" clId="Web-{F5F1AE1A-E953-9C43-63AA-5FA9CECD4865}"/>
    <pc:docChg chg="addSld modSld">
      <pc:chgData name="Tamera  Hutchings" userId="S::tlh8b@mtmail.mtsu.edu::2458e542-07aa-4776-9f9c-98198ed93e32" providerId="AD" clId="Web-{F5F1AE1A-E953-9C43-63AA-5FA9CECD4865}" dt="2018-09-30T20:19:54.038" v="46" actId="20577"/>
      <pc:docMkLst>
        <pc:docMk/>
      </pc:docMkLst>
      <pc:sldChg chg="modSp">
        <pc:chgData name="Tamera  Hutchings" userId="S::tlh8b@mtmail.mtsu.edu::2458e542-07aa-4776-9f9c-98198ed93e32" providerId="AD" clId="Web-{F5F1AE1A-E953-9C43-63AA-5FA9CECD4865}" dt="2018-09-30T20:19:14.569" v="31" actId="20577"/>
        <pc:sldMkLst>
          <pc:docMk/>
          <pc:sldMk cId="2341939576" sldId="267"/>
        </pc:sldMkLst>
        <pc:spChg chg="mod">
          <ac:chgData name="Tamera  Hutchings" userId="S::tlh8b@mtmail.mtsu.edu::2458e542-07aa-4776-9f9c-98198ed93e32" providerId="AD" clId="Web-{F5F1AE1A-E953-9C43-63AA-5FA9CECD4865}" dt="2018-09-30T20:19:14.569" v="31" actId="20577"/>
          <ac:spMkLst>
            <pc:docMk/>
            <pc:sldMk cId="2341939576" sldId="267"/>
            <ac:spMk id="3" creationId="{00000000-0000-0000-0000-000000000000}"/>
          </ac:spMkLst>
        </pc:spChg>
      </pc:sldChg>
      <pc:sldChg chg="addSp delSp modSp">
        <pc:chgData name="Tamera  Hutchings" userId="S::tlh8b@mtmail.mtsu.edu::2458e542-07aa-4776-9f9c-98198ed93e32" providerId="AD" clId="Web-{F5F1AE1A-E953-9C43-63AA-5FA9CECD4865}" dt="2018-09-30T20:18:19.756" v="20" actId="1076"/>
        <pc:sldMkLst>
          <pc:docMk/>
          <pc:sldMk cId="34944048" sldId="284"/>
        </pc:sldMkLst>
        <pc:spChg chg="mod">
          <ac:chgData name="Tamera  Hutchings" userId="S::tlh8b@mtmail.mtsu.edu::2458e542-07aa-4776-9f9c-98198ed93e32" providerId="AD" clId="Web-{F5F1AE1A-E953-9C43-63AA-5FA9CECD4865}" dt="2018-09-30T20:17:07.475" v="14" actId="20577"/>
          <ac:spMkLst>
            <pc:docMk/>
            <pc:sldMk cId="34944048" sldId="284"/>
            <ac:spMk id="3" creationId="{58C52688-82DD-4C90-B9B3-2DF21F3FC655}"/>
          </ac:spMkLst>
        </pc:spChg>
        <pc:spChg chg="add del">
          <ac:chgData name="Tamera  Hutchings" userId="S::tlh8b@mtmail.mtsu.edu::2458e542-07aa-4776-9f9c-98198ed93e32" providerId="AD" clId="Web-{F5F1AE1A-E953-9C43-63AA-5FA9CECD4865}" dt="2018-09-30T20:17:41.912" v="19"/>
          <ac:spMkLst>
            <pc:docMk/>
            <pc:sldMk cId="34944048" sldId="284"/>
            <ac:spMk id="17" creationId="{ECB8F213-D6D0-4D5B-852E-86F432B55EB5}"/>
          </ac:spMkLst>
        </pc:spChg>
        <pc:graphicFrameChg chg="mod">
          <ac:chgData name="Tamera  Hutchings" userId="S::tlh8b@mtmail.mtsu.edu::2458e542-07aa-4776-9f9c-98198ed93e32" providerId="AD" clId="Web-{F5F1AE1A-E953-9C43-63AA-5FA9CECD4865}" dt="2018-09-30T20:18:19.756" v="20" actId="1076"/>
          <ac:graphicFrameMkLst>
            <pc:docMk/>
            <pc:sldMk cId="34944048" sldId="284"/>
            <ac:graphicFrameMk id="4" creationId="{C0B6339D-B6EB-496D-AF0B-BDAFE1597D3D}"/>
          </ac:graphicFrameMkLst>
        </pc:graphicFrameChg>
      </pc:sldChg>
      <pc:sldChg chg="modSp">
        <pc:chgData name="Tamera  Hutchings" userId="S::tlh8b@mtmail.mtsu.edu::2458e542-07aa-4776-9f9c-98198ed93e32" providerId="AD" clId="Web-{F5F1AE1A-E953-9C43-63AA-5FA9CECD4865}" dt="2018-09-30T20:19:48.726" v="44" actId="20577"/>
        <pc:sldMkLst>
          <pc:docMk/>
          <pc:sldMk cId="2520956991" sldId="286"/>
        </pc:sldMkLst>
        <pc:spChg chg="mod">
          <ac:chgData name="Tamera  Hutchings" userId="S::tlh8b@mtmail.mtsu.edu::2458e542-07aa-4776-9f9c-98198ed93e32" providerId="AD" clId="Web-{F5F1AE1A-E953-9C43-63AA-5FA9CECD4865}" dt="2018-09-30T20:19:45.038" v="41" actId="20577"/>
          <ac:spMkLst>
            <pc:docMk/>
            <pc:sldMk cId="2520956991" sldId="286"/>
            <ac:spMk id="2" creationId="{75379B89-63A3-406A-B1EC-1F1B526122A1}"/>
          </ac:spMkLst>
        </pc:spChg>
        <pc:spChg chg="mod">
          <ac:chgData name="Tamera  Hutchings" userId="S::tlh8b@mtmail.mtsu.edu::2458e542-07aa-4776-9f9c-98198ed93e32" providerId="AD" clId="Web-{F5F1AE1A-E953-9C43-63AA-5FA9CECD4865}" dt="2018-09-30T20:19:48.726" v="44" actId="20577"/>
          <ac:spMkLst>
            <pc:docMk/>
            <pc:sldMk cId="2520956991" sldId="286"/>
            <ac:spMk id="3" creationId="{E3B3EF9F-9363-4E80-91B8-72DA2F959EBD}"/>
          </ac:spMkLst>
        </pc:spChg>
      </pc:sldChg>
      <pc:sldChg chg="new">
        <pc:chgData name="Tamera  Hutchings" userId="S::tlh8b@mtmail.mtsu.edu::2458e542-07aa-4776-9f9c-98198ed93e32" providerId="AD" clId="Web-{F5F1AE1A-E953-9C43-63AA-5FA9CECD4865}" dt="2018-09-30T20:19:31.491" v="32"/>
        <pc:sldMkLst>
          <pc:docMk/>
          <pc:sldMk cId="2147825632" sldId="290"/>
        </pc:sldMkLst>
      </pc:sldChg>
    </pc:docChg>
  </pc:docChgLst>
  <pc:docChgLst>
    <pc:chgData name="Tamera  Hutchings" userId="S::tlh8b@mtmail.mtsu.edu::2458e542-07aa-4776-9f9c-98198ed93e32" providerId="AD" clId="Web-{6B455686-94AE-451A-874F-4C2D1B7B7E92}"/>
    <pc:docChg chg="modSld sldOrd">
      <pc:chgData name="Tamera  Hutchings" userId="S::tlh8b@mtmail.mtsu.edu::2458e542-07aa-4776-9f9c-98198ed93e32" providerId="AD" clId="Web-{6B455686-94AE-451A-874F-4C2D1B7B7E92}" dt="2018-10-12T18:22:09.891" v="123" actId="1076"/>
      <pc:docMkLst>
        <pc:docMk/>
      </pc:docMkLst>
      <pc:sldChg chg="modSp">
        <pc:chgData name="Tamera  Hutchings" userId="S::tlh8b@mtmail.mtsu.edu::2458e542-07aa-4776-9f9c-98198ed93e32" providerId="AD" clId="Web-{6B455686-94AE-451A-874F-4C2D1B7B7E92}" dt="2018-10-12T18:19:56.297" v="122" actId="14100"/>
        <pc:sldMkLst>
          <pc:docMk/>
          <pc:sldMk cId="3346070749" sldId="274"/>
        </pc:sldMkLst>
        <pc:picChg chg="mod">
          <ac:chgData name="Tamera  Hutchings" userId="S::tlh8b@mtmail.mtsu.edu::2458e542-07aa-4776-9f9c-98198ed93e32" providerId="AD" clId="Web-{6B455686-94AE-451A-874F-4C2D1B7B7E92}" dt="2018-10-12T18:19:56.297" v="122" actId="14100"/>
          <ac:picMkLst>
            <pc:docMk/>
            <pc:sldMk cId="3346070749" sldId="274"/>
            <ac:picMk id="56" creationId="{A1DE0285-2748-4AA8-89FD-B2BB5A158919}"/>
          </ac:picMkLst>
        </pc:picChg>
      </pc:sldChg>
      <pc:sldChg chg="modSp">
        <pc:chgData name="Tamera  Hutchings" userId="S::tlh8b@mtmail.mtsu.edu::2458e542-07aa-4776-9f9c-98198ed93e32" providerId="AD" clId="Web-{6B455686-94AE-451A-874F-4C2D1B7B7E92}" dt="2018-10-12T18:11:26.172" v="102" actId="20577"/>
        <pc:sldMkLst>
          <pc:docMk/>
          <pc:sldMk cId="2459466604" sldId="283"/>
        </pc:sldMkLst>
        <pc:spChg chg="mod">
          <ac:chgData name="Tamera  Hutchings" userId="S::tlh8b@mtmail.mtsu.edu::2458e542-07aa-4776-9f9c-98198ed93e32" providerId="AD" clId="Web-{6B455686-94AE-451A-874F-4C2D1B7B7E92}" dt="2018-10-12T18:11:26.172" v="102" actId="20577"/>
          <ac:spMkLst>
            <pc:docMk/>
            <pc:sldMk cId="2459466604" sldId="283"/>
            <ac:spMk id="3" creationId="{DCFD8A4B-3604-4759-9CED-60EEF49EE602}"/>
          </ac:spMkLst>
        </pc:spChg>
      </pc:sldChg>
      <pc:sldChg chg="modSp ord">
        <pc:chgData name="Tamera  Hutchings" userId="S::tlh8b@mtmail.mtsu.edu::2458e542-07aa-4776-9f9c-98198ed93e32" providerId="AD" clId="Web-{6B455686-94AE-451A-874F-4C2D1B7B7E92}" dt="2018-10-12T18:14:16.484" v="115" actId="20577"/>
        <pc:sldMkLst>
          <pc:docMk/>
          <pc:sldMk cId="755170186" sldId="288"/>
        </pc:sldMkLst>
        <pc:spChg chg="mod">
          <ac:chgData name="Tamera  Hutchings" userId="S::tlh8b@mtmail.mtsu.edu::2458e542-07aa-4776-9f9c-98198ed93e32" providerId="AD" clId="Web-{6B455686-94AE-451A-874F-4C2D1B7B7E92}" dt="2018-10-12T18:13:48.453" v="110" actId="20577"/>
          <ac:spMkLst>
            <pc:docMk/>
            <pc:sldMk cId="755170186" sldId="288"/>
            <ac:spMk id="2" creationId="{74A6505F-F5E0-4F1D-AC18-271AEF2FF7C2}"/>
          </ac:spMkLst>
        </pc:spChg>
        <pc:spChg chg="mod">
          <ac:chgData name="Tamera  Hutchings" userId="S::tlh8b@mtmail.mtsu.edu::2458e542-07aa-4776-9f9c-98198ed93e32" providerId="AD" clId="Web-{6B455686-94AE-451A-874F-4C2D1B7B7E92}" dt="2018-10-12T18:14:16.484" v="115" actId="20577"/>
          <ac:spMkLst>
            <pc:docMk/>
            <pc:sldMk cId="755170186" sldId="288"/>
            <ac:spMk id="3" creationId="{657D2857-0EBA-4A25-94E0-ABD92EA10123}"/>
          </ac:spMkLst>
        </pc:spChg>
      </pc:sldChg>
      <pc:sldChg chg="ord">
        <pc:chgData name="Tamera  Hutchings" userId="S::tlh8b@mtmail.mtsu.edu::2458e542-07aa-4776-9f9c-98198ed93e32" providerId="AD" clId="Web-{6B455686-94AE-451A-874F-4C2D1B7B7E92}" dt="2018-10-12T18:11:43.156" v="104"/>
        <pc:sldMkLst>
          <pc:docMk/>
          <pc:sldMk cId="3962680758" sldId="298"/>
        </pc:sldMkLst>
      </pc:sldChg>
      <pc:sldChg chg="modSp">
        <pc:chgData name="Tamera  Hutchings" userId="S::tlh8b@mtmail.mtsu.edu::2458e542-07aa-4776-9f9c-98198ed93e32" providerId="AD" clId="Web-{6B455686-94AE-451A-874F-4C2D1B7B7E92}" dt="2018-10-12T18:09:16.234" v="6" actId="20577"/>
        <pc:sldMkLst>
          <pc:docMk/>
          <pc:sldMk cId="3260816180" sldId="311"/>
        </pc:sldMkLst>
        <pc:spChg chg="mod">
          <ac:chgData name="Tamera  Hutchings" userId="S::tlh8b@mtmail.mtsu.edu::2458e542-07aa-4776-9f9c-98198ed93e32" providerId="AD" clId="Web-{6B455686-94AE-451A-874F-4C2D1B7B7E92}" dt="2018-10-12T18:09:16.234" v="6" actId="20577"/>
          <ac:spMkLst>
            <pc:docMk/>
            <pc:sldMk cId="3260816180" sldId="311"/>
            <ac:spMk id="3" creationId="{0E2070D4-BB75-4D22-AD16-EF562267BDB4}"/>
          </ac:spMkLst>
        </pc:spChg>
      </pc:sldChg>
    </pc:docChg>
  </pc:docChgLst>
  <pc:docChgLst>
    <pc:chgData name="Tamera  Hutchings" userId="S::tlh8b@mtmail.mtsu.edu::2458e542-07aa-4776-9f9c-98198ed93e32" providerId="AD" clId="Web-{9446A674-BE70-8B3C-8CAF-E3163F42DADD}"/>
    <pc:docChg chg="addSld modSld">
      <pc:chgData name="Tamera  Hutchings" userId="S::tlh8b@mtmail.mtsu.edu::2458e542-07aa-4776-9f9c-98198ed93e32" providerId="AD" clId="Web-{9446A674-BE70-8B3C-8CAF-E3163F42DADD}" dt="2018-09-24T21:38:24.895" v="221" actId="20577"/>
      <pc:docMkLst>
        <pc:docMk/>
      </pc:docMkLst>
      <pc:sldChg chg="modSp addAnim modAnim">
        <pc:chgData name="Tamera  Hutchings" userId="S::tlh8b@mtmail.mtsu.edu::2458e542-07aa-4776-9f9c-98198ed93e32" providerId="AD" clId="Web-{9446A674-BE70-8B3C-8CAF-E3163F42DADD}" dt="2018-09-24T20:45:59.936" v="113"/>
        <pc:sldMkLst>
          <pc:docMk/>
          <pc:sldMk cId="1285976164" sldId="257"/>
        </pc:sldMkLst>
        <pc:spChg chg="mod">
          <ac:chgData name="Tamera  Hutchings" userId="S::tlh8b@mtmail.mtsu.edu::2458e542-07aa-4776-9f9c-98198ed93e32" providerId="AD" clId="Web-{9446A674-BE70-8B3C-8CAF-E3163F42DADD}" dt="2018-09-24T20:45:59.780" v="111" actId="20577"/>
          <ac:spMkLst>
            <pc:docMk/>
            <pc:sldMk cId="1285976164" sldId="257"/>
            <ac:spMk id="3" creationId="{00000000-0000-0000-0000-000000000000}"/>
          </ac:spMkLst>
        </pc:spChg>
      </pc:sldChg>
      <pc:sldChg chg="addSp delSp modSp">
        <pc:chgData name="Tamera  Hutchings" userId="S::tlh8b@mtmail.mtsu.edu::2458e542-07aa-4776-9f9c-98198ed93e32" providerId="AD" clId="Web-{9446A674-BE70-8B3C-8CAF-E3163F42DADD}" dt="2018-09-24T20:34:48.584" v="42"/>
        <pc:sldMkLst>
          <pc:docMk/>
          <pc:sldMk cId="3346070749" sldId="274"/>
        </pc:sldMkLst>
        <pc:spChg chg="mod">
          <ac:chgData name="Tamera  Hutchings" userId="S::tlh8b@mtmail.mtsu.edu::2458e542-07aa-4776-9f9c-98198ed93e32" providerId="AD" clId="Web-{9446A674-BE70-8B3C-8CAF-E3163F42DADD}" dt="2018-09-24T20:34:48.584" v="42"/>
          <ac:spMkLst>
            <pc:docMk/>
            <pc:sldMk cId="3346070749" sldId="274"/>
            <ac:spMk id="2" creationId="{BE9E5077-3B75-43B7-9837-33BD52E1AF85}"/>
          </ac:spMkLst>
        </pc:spChg>
        <pc:spChg chg="del">
          <ac:chgData name="Tamera  Hutchings" userId="S::tlh8b@mtmail.mtsu.edu::2458e542-07aa-4776-9f9c-98198ed93e32" providerId="AD" clId="Web-{9446A674-BE70-8B3C-8CAF-E3163F42DADD}" dt="2018-09-24T20:34:48.584" v="42"/>
          <ac:spMkLst>
            <pc:docMk/>
            <pc:sldMk cId="3346070749" sldId="274"/>
            <ac:spMk id="49" creationId="{0AB6E427-3F73-4C06-A5D5-AE52C3883B50}"/>
          </ac:spMkLst>
        </pc:spChg>
        <pc:spChg chg="del">
          <ac:chgData name="Tamera  Hutchings" userId="S::tlh8b@mtmail.mtsu.edu::2458e542-07aa-4776-9f9c-98198ed93e32" providerId="AD" clId="Web-{9446A674-BE70-8B3C-8CAF-E3163F42DADD}" dt="2018-09-24T20:34:48.584" v="42"/>
          <ac:spMkLst>
            <pc:docMk/>
            <pc:sldMk cId="3346070749" sldId="274"/>
            <ac:spMk id="51" creationId="{D8C9BDAA-0390-4B39-9B5C-BC95E5120DA4}"/>
          </ac:spMkLst>
        </pc:spChg>
        <pc:spChg chg="del">
          <ac:chgData name="Tamera  Hutchings" userId="S::tlh8b@mtmail.mtsu.edu::2458e542-07aa-4776-9f9c-98198ed93e32" providerId="AD" clId="Web-{9446A674-BE70-8B3C-8CAF-E3163F42DADD}" dt="2018-09-24T20:34:48.584" v="42"/>
          <ac:spMkLst>
            <pc:docMk/>
            <pc:sldMk cId="3346070749" sldId="274"/>
            <ac:spMk id="53" creationId="{F9DB1FE5-9D46-433B-99D1-2F1B8DC79855}"/>
          </ac:spMkLst>
        </pc:spChg>
        <pc:spChg chg="del mod replId">
          <ac:chgData name="Tamera  Hutchings" userId="S::tlh8b@mtmail.mtsu.edu::2458e542-07aa-4776-9f9c-98198ed93e32" providerId="AD" clId="Web-{9446A674-BE70-8B3C-8CAF-E3163F42DADD}" dt="2018-09-24T20:34:48.584" v="42"/>
          <ac:spMkLst>
            <pc:docMk/>
            <pc:sldMk cId="3346070749" sldId="274"/>
            <ac:spMk id="55" creationId="{D38CA3E8-6521-4167-8003-F8F75F8F70BF}"/>
          </ac:spMkLst>
        </pc:spChg>
        <pc:spChg chg="add">
          <ac:chgData name="Tamera  Hutchings" userId="S::tlh8b@mtmail.mtsu.edu::2458e542-07aa-4776-9f9c-98198ed93e32" providerId="AD" clId="Web-{9446A674-BE70-8B3C-8CAF-E3163F42DADD}" dt="2018-09-24T20:34:48.584" v="42"/>
          <ac:spMkLst>
            <pc:docMk/>
            <pc:sldMk cId="3346070749" sldId="274"/>
            <ac:spMk id="59" creationId="{F240A2FC-E2C3-458D-96B4-5DF9028D93A5}"/>
          </ac:spMkLst>
        </pc:spChg>
        <pc:spChg chg="add">
          <ac:chgData name="Tamera  Hutchings" userId="S::tlh8b@mtmail.mtsu.edu::2458e542-07aa-4776-9f9c-98198ed93e32" providerId="AD" clId="Web-{9446A674-BE70-8B3C-8CAF-E3163F42DADD}" dt="2018-09-24T20:34:48.584" v="42"/>
          <ac:spMkLst>
            <pc:docMk/>
            <pc:sldMk cId="3346070749" sldId="274"/>
            <ac:spMk id="61" creationId="{5F097929-F3D6-4D1F-8AFC-CF348171A9E1}"/>
          </ac:spMkLst>
        </pc:spChg>
        <pc:spChg chg="add">
          <ac:chgData name="Tamera  Hutchings" userId="S::tlh8b@mtmail.mtsu.edu::2458e542-07aa-4776-9f9c-98198ed93e32" providerId="AD" clId="Web-{9446A674-BE70-8B3C-8CAF-E3163F42DADD}" dt="2018-09-24T20:34:48.584" v="42"/>
          <ac:spMkLst>
            <pc:docMk/>
            <pc:sldMk cId="3346070749" sldId="274"/>
            <ac:spMk id="65" creationId="{33428ACC-71EC-4171-9527-10983BA6B41D}"/>
          </ac:spMkLst>
        </pc:spChg>
        <pc:spChg chg="add">
          <ac:chgData name="Tamera  Hutchings" userId="S::tlh8b@mtmail.mtsu.edu::2458e542-07aa-4776-9f9c-98198ed93e32" providerId="AD" clId="Web-{9446A674-BE70-8B3C-8CAF-E3163F42DADD}" dt="2018-09-24T20:34:48.584" v="42"/>
          <ac:spMkLst>
            <pc:docMk/>
            <pc:sldMk cId="3346070749" sldId="274"/>
            <ac:spMk id="69" creationId="{2B9BBBC4-97A3-47D2-BFFE-A68530CDB9DC}"/>
          </ac:spMkLst>
        </pc:spChg>
        <pc:spChg chg="add">
          <ac:chgData name="Tamera  Hutchings" userId="S::tlh8b@mtmail.mtsu.edu::2458e542-07aa-4776-9f9c-98198ed93e32" providerId="AD" clId="Web-{9446A674-BE70-8B3C-8CAF-E3163F42DADD}" dt="2018-09-24T20:34:48.584" v="42"/>
          <ac:spMkLst>
            <pc:docMk/>
            <pc:sldMk cId="3346070749" sldId="274"/>
            <ac:spMk id="71" creationId="{78967BEA-EA6A-4FF1-94E2-B010B61A36A9}"/>
          </ac:spMkLst>
        </pc:spChg>
        <pc:picChg chg="del">
          <ac:chgData name="Tamera  Hutchings" userId="S::tlh8b@mtmail.mtsu.edu::2458e542-07aa-4776-9f9c-98198ed93e32" providerId="AD" clId="Web-{9446A674-BE70-8B3C-8CAF-E3163F42DADD}" dt="2018-09-24T20:34:48.584" v="42"/>
          <ac:picMkLst>
            <pc:docMk/>
            <pc:sldMk cId="3346070749" sldId="274"/>
            <ac:picMk id="7" creationId="{A1DE0285-2748-4AA8-89FD-B2BB5A158919}"/>
          </ac:picMkLst>
        </pc:picChg>
        <pc:picChg chg="add">
          <ac:chgData name="Tamera  Hutchings" userId="S::tlh8b@mtmail.mtsu.edu::2458e542-07aa-4776-9f9c-98198ed93e32" providerId="AD" clId="Web-{9446A674-BE70-8B3C-8CAF-E3163F42DADD}" dt="2018-09-24T20:34:48.584" v="42"/>
          <ac:picMkLst>
            <pc:docMk/>
            <pc:sldMk cId="3346070749" sldId="274"/>
            <ac:picMk id="56" creationId="{A1DE0285-2748-4AA8-89FD-B2BB5A158919}"/>
          </ac:picMkLst>
        </pc:picChg>
        <pc:cxnChg chg="add">
          <ac:chgData name="Tamera  Hutchings" userId="S::tlh8b@mtmail.mtsu.edu::2458e542-07aa-4776-9f9c-98198ed93e32" providerId="AD" clId="Web-{9446A674-BE70-8B3C-8CAF-E3163F42DADD}" dt="2018-09-24T20:34:48.584" v="42"/>
          <ac:cxnSpMkLst>
            <pc:docMk/>
            <pc:sldMk cId="3346070749" sldId="274"/>
            <ac:cxnSpMk id="63" creationId="{43074C91-9045-414B-B5F9-567DAE3EED25}"/>
          </ac:cxnSpMkLst>
        </pc:cxnChg>
        <pc:cxnChg chg="add">
          <ac:chgData name="Tamera  Hutchings" userId="S::tlh8b@mtmail.mtsu.edu::2458e542-07aa-4776-9f9c-98198ed93e32" providerId="AD" clId="Web-{9446A674-BE70-8B3C-8CAF-E3163F42DADD}" dt="2018-09-24T20:34:48.584" v="42"/>
          <ac:cxnSpMkLst>
            <pc:docMk/>
            <pc:sldMk cId="3346070749" sldId="274"/>
            <ac:cxnSpMk id="67" creationId="{BA22713B-ABB6-4391-97F9-0449A2B9B664}"/>
          </ac:cxnSpMkLst>
        </pc:cxnChg>
      </pc:sldChg>
      <pc:sldChg chg="modSp">
        <pc:chgData name="Tamera  Hutchings" userId="S::tlh8b@mtmail.mtsu.edu::2458e542-07aa-4776-9f9c-98198ed93e32" providerId="AD" clId="Web-{9446A674-BE70-8B3C-8CAF-E3163F42DADD}" dt="2018-09-24T20:30:23.637" v="40" actId="20577"/>
        <pc:sldMkLst>
          <pc:docMk/>
          <pc:sldMk cId="1888810927" sldId="276"/>
        </pc:sldMkLst>
        <pc:spChg chg="mod">
          <ac:chgData name="Tamera  Hutchings" userId="S::tlh8b@mtmail.mtsu.edu::2458e542-07aa-4776-9f9c-98198ed93e32" providerId="AD" clId="Web-{9446A674-BE70-8B3C-8CAF-E3163F42DADD}" dt="2018-09-24T20:30:23.637" v="40" actId="20577"/>
          <ac:spMkLst>
            <pc:docMk/>
            <pc:sldMk cId="1888810927" sldId="276"/>
            <ac:spMk id="2" creationId="{C58B349E-E6DE-43EB-A8EF-AFF5630A5D9B}"/>
          </ac:spMkLst>
        </pc:spChg>
      </pc:sldChg>
      <pc:sldChg chg="modSp">
        <pc:chgData name="Tamera  Hutchings" userId="S::tlh8b@mtmail.mtsu.edu::2458e542-07aa-4776-9f9c-98198ed93e32" providerId="AD" clId="Web-{9446A674-BE70-8B3C-8CAF-E3163F42DADD}" dt="2018-09-24T20:56:43.757" v="149" actId="20577"/>
        <pc:sldMkLst>
          <pc:docMk/>
          <pc:sldMk cId="475600133" sldId="279"/>
        </pc:sldMkLst>
        <pc:spChg chg="mod">
          <ac:chgData name="Tamera  Hutchings" userId="S::tlh8b@mtmail.mtsu.edu::2458e542-07aa-4776-9f9c-98198ed93e32" providerId="AD" clId="Web-{9446A674-BE70-8B3C-8CAF-E3163F42DADD}" dt="2018-09-24T20:56:43.757" v="149" actId="20577"/>
          <ac:spMkLst>
            <pc:docMk/>
            <pc:sldMk cId="475600133" sldId="279"/>
            <ac:spMk id="3" creationId="{F4AD387F-1C6E-431B-8C35-06D4F17C8609}"/>
          </ac:spMkLst>
        </pc:spChg>
      </pc:sldChg>
      <pc:sldChg chg="addSp modSp">
        <pc:chgData name="Tamera  Hutchings" userId="S::tlh8b@mtmail.mtsu.edu::2458e542-07aa-4776-9f9c-98198ed93e32" providerId="AD" clId="Web-{9446A674-BE70-8B3C-8CAF-E3163F42DADD}" dt="2018-09-24T21:31:30.630" v="170" actId="14100"/>
        <pc:sldMkLst>
          <pc:docMk/>
          <pc:sldMk cId="34944048" sldId="284"/>
        </pc:sldMkLst>
        <pc:spChg chg="mod">
          <ac:chgData name="Tamera  Hutchings" userId="S::tlh8b@mtmail.mtsu.edu::2458e542-07aa-4776-9f9c-98198ed93e32" providerId="AD" clId="Web-{9446A674-BE70-8B3C-8CAF-E3163F42DADD}" dt="2018-09-24T21:26:13.275" v="164" actId="20577"/>
          <ac:spMkLst>
            <pc:docMk/>
            <pc:sldMk cId="34944048" sldId="284"/>
            <ac:spMk id="3" creationId="{58C52688-82DD-4C90-B9B3-2DF21F3FC655}"/>
          </ac:spMkLst>
        </pc:spChg>
        <pc:graphicFrameChg chg="add mod modGraphic">
          <ac:chgData name="Tamera  Hutchings" userId="S::tlh8b@mtmail.mtsu.edu::2458e542-07aa-4776-9f9c-98198ed93e32" providerId="AD" clId="Web-{9446A674-BE70-8B3C-8CAF-E3163F42DADD}" dt="2018-09-24T21:31:30.630" v="170" actId="14100"/>
          <ac:graphicFrameMkLst>
            <pc:docMk/>
            <pc:sldMk cId="34944048" sldId="284"/>
            <ac:graphicFrameMk id="4" creationId="{C0B6339D-B6EB-496D-AF0B-BDAFE1597D3D}"/>
          </ac:graphicFrameMkLst>
        </pc:graphicFrameChg>
      </pc:sldChg>
      <pc:sldChg chg="modSp">
        <pc:chgData name="Tamera  Hutchings" userId="S::tlh8b@mtmail.mtsu.edu::2458e542-07aa-4776-9f9c-98198ed93e32" providerId="AD" clId="Web-{9446A674-BE70-8B3C-8CAF-E3163F42DADD}" dt="2018-09-24T20:21:57.666" v="2" actId="20577"/>
        <pc:sldMkLst>
          <pc:docMk/>
          <pc:sldMk cId="2520956991" sldId="286"/>
        </pc:sldMkLst>
        <pc:spChg chg="mod">
          <ac:chgData name="Tamera  Hutchings" userId="S::tlh8b@mtmail.mtsu.edu::2458e542-07aa-4776-9f9c-98198ed93e32" providerId="AD" clId="Web-{9446A674-BE70-8B3C-8CAF-E3163F42DADD}" dt="2018-09-24T20:21:57.666" v="2" actId="20577"/>
          <ac:spMkLst>
            <pc:docMk/>
            <pc:sldMk cId="2520956991" sldId="286"/>
            <ac:spMk id="3" creationId="{E3B3EF9F-9363-4E80-91B8-72DA2F959EBD}"/>
          </ac:spMkLst>
        </pc:spChg>
      </pc:sldChg>
      <pc:sldChg chg="modSp new">
        <pc:chgData name="Tamera  Hutchings" userId="S::tlh8b@mtmail.mtsu.edu::2458e542-07aa-4776-9f9c-98198ed93e32" providerId="AD" clId="Web-{9446A674-BE70-8B3C-8CAF-E3163F42DADD}" dt="2018-09-24T21:38:00.785" v="206" actId="20577"/>
        <pc:sldMkLst>
          <pc:docMk/>
          <pc:sldMk cId="755170186" sldId="288"/>
        </pc:sldMkLst>
        <pc:spChg chg="mod">
          <ac:chgData name="Tamera  Hutchings" userId="S::tlh8b@mtmail.mtsu.edu::2458e542-07aa-4776-9f9c-98198ed93e32" providerId="AD" clId="Web-{9446A674-BE70-8B3C-8CAF-E3163F42DADD}" dt="2018-09-24T21:38:00.785" v="206" actId="20577"/>
          <ac:spMkLst>
            <pc:docMk/>
            <pc:sldMk cId="755170186" sldId="288"/>
            <ac:spMk id="2" creationId="{74A6505F-F5E0-4F1D-AC18-271AEF2FF7C2}"/>
          </ac:spMkLst>
        </pc:spChg>
        <pc:spChg chg="mod">
          <ac:chgData name="Tamera  Hutchings" userId="S::tlh8b@mtmail.mtsu.edu::2458e542-07aa-4776-9f9c-98198ed93e32" providerId="AD" clId="Web-{9446A674-BE70-8B3C-8CAF-E3163F42DADD}" dt="2018-09-24T21:36:55.517" v="174" actId="20577"/>
          <ac:spMkLst>
            <pc:docMk/>
            <pc:sldMk cId="755170186" sldId="288"/>
            <ac:spMk id="3" creationId="{657D2857-0EBA-4A25-94E0-ABD92EA10123}"/>
          </ac:spMkLst>
        </pc:spChg>
      </pc:sldChg>
      <pc:sldChg chg="modSp new">
        <pc:chgData name="Tamera  Hutchings" userId="S::tlh8b@mtmail.mtsu.edu::2458e542-07aa-4776-9f9c-98198ed93e32" providerId="AD" clId="Web-{9446A674-BE70-8B3C-8CAF-E3163F42DADD}" dt="2018-09-24T21:38:22.833" v="219" actId="20577"/>
        <pc:sldMkLst>
          <pc:docMk/>
          <pc:sldMk cId="1248081892" sldId="289"/>
        </pc:sldMkLst>
        <pc:spChg chg="mod">
          <ac:chgData name="Tamera  Hutchings" userId="S::tlh8b@mtmail.mtsu.edu::2458e542-07aa-4776-9f9c-98198ed93e32" providerId="AD" clId="Web-{9446A674-BE70-8B3C-8CAF-E3163F42DADD}" dt="2018-09-24T21:38:22.833" v="219" actId="20577"/>
          <ac:spMkLst>
            <pc:docMk/>
            <pc:sldMk cId="1248081892" sldId="289"/>
            <ac:spMk id="2" creationId="{CB3F71DE-180B-42DE-B210-D70E2022684C}"/>
          </ac:spMkLst>
        </pc:spChg>
        <pc:spChg chg="mod">
          <ac:chgData name="Tamera  Hutchings" userId="S::tlh8b@mtmail.mtsu.edu::2458e542-07aa-4776-9f9c-98198ed93e32" providerId="AD" clId="Web-{9446A674-BE70-8B3C-8CAF-E3163F42DADD}" dt="2018-09-24T21:38:14.504" v="211" actId="20577"/>
          <ac:spMkLst>
            <pc:docMk/>
            <pc:sldMk cId="1248081892" sldId="289"/>
            <ac:spMk id="3" creationId="{B813521B-1FA3-4829-8934-2B16C1F13176}"/>
          </ac:spMkLst>
        </pc:spChg>
      </pc:sldChg>
    </pc:docChg>
  </pc:docChgLst>
  <pc:docChgLst>
    <pc:chgData name="Barbara  Adams" userId="S::bla3m@mtmail.mtsu.edu::dab8d6e3-9d92-48ec-975a-54ed7aed6891" providerId="AD" clId="Web-{863B3D05-04F0-9A26-AF29-59E4D29F5F41}"/>
    <pc:docChg chg="modSld sldOrd">
      <pc:chgData name="Barbara  Adams" userId="S::bla3m@mtmail.mtsu.edu::dab8d6e3-9d92-48ec-975a-54ed7aed6891" providerId="AD" clId="Web-{863B3D05-04F0-9A26-AF29-59E4D29F5F41}" dt="2018-09-27T21:29:24.506" v="249" actId="1076"/>
      <pc:docMkLst>
        <pc:docMk/>
      </pc:docMkLst>
      <pc:sldChg chg="modSp">
        <pc:chgData name="Barbara  Adams" userId="S::bla3m@mtmail.mtsu.edu::dab8d6e3-9d92-48ec-975a-54ed7aed6891" providerId="AD" clId="Web-{863B3D05-04F0-9A26-AF29-59E4D29F5F41}" dt="2018-09-27T21:14:00.847" v="121" actId="14100"/>
        <pc:sldMkLst>
          <pc:docMk/>
          <pc:sldMk cId="1285976164" sldId="257"/>
        </pc:sldMkLst>
        <pc:spChg chg="mod">
          <ac:chgData name="Barbara  Adams" userId="S::bla3m@mtmail.mtsu.edu::dab8d6e3-9d92-48ec-975a-54ed7aed6891" providerId="AD" clId="Web-{863B3D05-04F0-9A26-AF29-59E4D29F5F41}" dt="2018-09-27T21:14:00.847" v="121" actId="14100"/>
          <ac:spMkLst>
            <pc:docMk/>
            <pc:sldMk cId="1285976164" sldId="257"/>
            <ac:spMk id="3" creationId="{00000000-0000-0000-0000-000000000000}"/>
          </ac:spMkLst>
        </pc:spChg>
      </pc:sldChg>
      <pc:sldChg chg="addSp delSp modSp mod setBg modClrScheme chgLayout">
        <pc:chgData name="Barbara  Adams" userId="S::bla3m@mtmail.mtsu.edu::dab8d6e3-9d92-48ec-975a-54ed7aed6891" providerId="AD" clId="Web-{863B3D05-04F0-9A26-AF29-59E4D29F5F41}" dt="2018-09-27T21:21:12.880" v="211" actId="20577"/>
        <pc:sldMkLst>
          <pc:docMk/>
          <pc:sldMk cId="929687101" sldId="258"/>
        </pc:sldMkLst>
        <pc:spChg chg="mod">
          <ac:chgData name="Barbara  Adams" userId="S::bla3m@mtmail.mtsu.edu::dab8d6e3-9d92-48ec-975a-54ed7aed6891" providerId="AD" clId="Web-{863B3D05-04F0-9A26-AF29-59E4D29F5F41}" dt="2018-09-27T21:21:12.880" v="211" actId="20577"/>
          <ac:spMkLst>
            <pc:docMk/>
            <pc:sldMk cId="929687101" sldId="258"/>
            <ac:spMk id="5" creationId="{72CB283D-89DC-457C-B9B6-1523BFBFE472}"/>
          </ac:spMkLst>
        </pc:spChg>
        <pc:spChg chg="add">
          <ac:chgData name="Barbara  Adams" userId="S::bla3m@mtmail.mtsu.edu::dab8d6e3-9d92-48ec-975a-54ed7aed6891" providerId="AD" clId="Web-{863B3D05-04F0-9A26-AF29-59E4D29F5F41}" dt="2018-09-27T21:19:21.161" v="191"/>
          <ac:spMkLst>
            <pc:docMk/>
            <pc:sldMk cId="929687101" sldId="258"/>
            <ac:spMk id="9" creationId="{E0747CA7-2579-4FF5-95CF-E3FA65C9E187}"/>
          </ac:spMkLst>
        </pc:spChg>
        <pc:spChg chg="add">
          <ac:chgData name="Barbara  Adams" userId="S::bla3m@mtmail.mtsu.edu::dab8d6e3-9d92-48ec-975a-54ed7aed6891" providerId="AD" clId="Web-{863B3D05-04F0-9A26-AF29-59E4D29F5F41}" dt="2018-09-27T21:19:21.161" v="191"/>
          <ac:spMkLst>
            <pc:docMk/>
            <pc:sldMk cId="929687101" sldId="258"/>
            <ac:spMk id="10" creationId="{1C63BD94-CA0C-4C27-BB07-89F71DEA2D9A}"/>
          </ac:spMkLst>
        </pc:spChg>
        <pc:spChg chg="add">
          <ac:chgData name="Barbara  Adams" userId="S::bla3m@mtmail.mtsu.edu::dab8d6e3-9d92-48ec-975a-54ed7aed6891" providerId="AD" clId="Web-{863B3D05-04F0-9A26-AF29-59E4D29F5F41}" dt="2018-09-27T21:19:21.161" v="191"/>
          <ac:spMkLst>
            <pc:docMk/>
            <pc:sldMk cId="929687101" sldId="258"/>
            <ac:spMk id="11" creationId="{103E59AE-44F8-4FB9-BF05-C888FE3E1DFA}"/>
          </ac:spMkLst>
        </pc:spChg>
        <pc:spChg chg="add del mod ord replId">
          <ac:chgData name="Barbara  Adams" userId="S::bla3m@mtmail.mtsu.edu::dab8d6e3-9d92-48ec-975a-54ed7aed6891" providerId="AD" clId="Web-{863B3D05-04F0-9A26-AF29-59E4D29F5F41}" dt="2018-09-27T21:19:21.161" v="191"/>
          <ac:spMkLst>
            <pc:docMk/>
            <pc:sldMk cId="929687101" sldId="258"/>
            <ac:spMk id="14" creationId="{00000000-0000-0000-0000-000000000000}"/>
          </ac:spMkLst>
        </pc:spChg>
        <pc:spChg chg="add del">
          <ac:chgData name="Barbara  Adams" userId="S::bla3m@mtmail.mtsu.edu::dab8d6e3-9d92-48ec-975a-54ed7aed6891" providerId="AD" clId="Web-{863B3D05-04F0-9A26-AF29-59E4D29F5F41}" dt="2018-09-27T21:18:58.051" v="190"/>
          <ac:spMkLst>
            <pc:docMk/>
            <pc:sldMk cId="929687101" sldId="258"/>
            <ac:spMk id="14" creationId="{E0747CA7-2579-4FF5-95CF-E3FA65C9E187}"/>
          </ac:spMkLst>
        </pc:spChg>
        <pc:spChg chg="add del">
          <ac:chgData name="Barbara  Adams" userId="S::bla3m@mtmail.mtsu.edu::dab8d6e3-9d92-48ec-975a-54ed7aed6891" providerId="AD" clId="Web-{863B3D05-04F0-9A26-AF29-59E4D29F5F41}" dt="2018-09-27T21:18:58.051" v="190"/>
          <ac:spMkLst>
            <pc:docMk/>
            <pc:sldMk cId="929687101" sldId="258"/>
            <ac:spMk id="16" creationId="{1C63BD94-CA0C-4C27-BB07-89F71DEA2D9A}"/>
          </ac:spMkLst>
        </pc:spChg>
        <pc:spChg chg="add del">
          <ac:chgData name="Barbara  Adams" userId="S::bla3m@mtmail.mtsu.edu::dab8d6e3-9d92-48ec-975a-54ed7aed6891" providerId="AD" clId="Web-{863B3D05-04F0-9A26-AF29-59E4D29F5F41}" dt="2018-09-27T21:18:58.051" v="190"/>
          <ac:spMkLst>
            <pc:docMk/>
            <pc:sldMk cId="929687101" sldId="258"/>
            <ac:spMk id="18" creationId="{1B82DEB0-A14C-4282-BF74-65BC353ACAC3}"/>
          </ac:spMkLst>
        </pc:spChg>
        <pc:spChg chg="add">
          <ac:chgData name="Barbara  Adams" userId="S::bla3m@mtmail.mtsu.edu::dab8d6e3-9d92-48ec-975a-54ed7aed6891" providerId="AD" clId="Web-{863B3D05-04F0-9A26-AF29-59E4D29F5F41}" dt="2018-09-27T21:19:21.161" v="191"/>
          <ac:spMkLst>
            <pc:docMk/>
            <pc:sldMk cId="929687101" sldId="258"/>
            <ac:spMk id="22" creationId="{3194563F-A66F-4B71-9C8D-5610CF13D6B0}"/>
          </ac:spMkLst>
        </pc:spChg>
        <pc:spChg chg="add">
          <ac:chgData name="Barbara  Adams" userId="S::bla3m@mtmail.mtsu.edu::dab8d6e3-9d92-48ec-975a-54ed7aed6891" providerId="AD" clId="Web-{863B3D05-04F0-9A26-AF29-59E4D29F5F41}" dt="2018-09-27T21:19:21.161" v="191"/>
          <ac:spMkLst>
            <pc:docMk/>
            <pc:sldMk cId="929687101" sldId="258"/>
            <ac:spMk id="24" creationId="{4403595A-19F1-44C4-8C24-6E498B5F72BF}"/>
          </ac:spMkLst>
        </pc:spChg>
        <pc:graphicFrameChg chg="add del">
          <ac:chgData name="Barbara  Adams" userId="S::bla3m@mtmail.mtsu.edu::dab8d6e3-9d92-48ec-975a-54ed7aed6891" providerId="AD" clId="Web-{863B3D05-04F0-9A26-AF29-59E4D29F5F41}" dt="2018-09-27T21:18:58.051" v="190"/>
          <ac:graphicFrameMkLst>
            <pc:docMk/>
            <pc:sldMk cId="929687101" sldId="258"/>
            <ac:graphicFrameMk id="7" creationId="{C8EA9DEB-61DD-4585-8A50-D5DF477B1691}"/>
          </ac:graphicFrameMkLst>
        </pc:graphicFrameChg>
        <pc:graphicFrameChg chg="add mod">
          <ac:chgData name="Barbara  Adams" userId="S::bla3m@mtmail.mtsu.edu::dab8d6e3-9d92-48ec-975a-54ed7aed6891" providerId="AD" clId="Web-{863B3D05-04F0-9A26-AF29-59E4D29F5F41}" dt="2018-09-27T21:20:08.786" v="195" actId="1076"/>
          <ac:graphicFrameMkLst>
            <pc:docMk/>
            <pc:sldMk cId="929687101" sldId="258"/>
            <ac:graphicFrameMk id="13" creationId="{45B07B42-6D38-4E87-936E-EF66C2C408B6}"/>
          </ac:graphicFrameMkLst>
        </pc:graphicFrameChg>
        <pc:cxnChg chg="add">
          <ac:chgData name="Barbara  Adams" userId="S::bla3m@mtmail.mtsu.edu::dab8d6e3-9d92-48ec-975a-54ed7aed6891" providerId="AD" clId="Web-{863B3D05-04F0-9A26-AF29-59E4D29F5F41}" dt="2018-09-27T21:19:21.161" v="191"/>
          <ac:cxnSpMkLst>
            <pc:docMk/>
            <pc:sldMk cId="929687101" sldId="258"/>
            <ac:cxnSpMk id="8" creationId="{C6DEF8F9-FFEF-4EDB-8A06-8A7884ED42E0}"/>
          </ac:cxnSpMkLst>
        </pc:cxnChg>
        <pc:cxnChg chg="add del">
          <ac:chgData name="Barbara  Adams" userId="S::bla3m@mtmail.mtsu.edu::dab8d6e3-9d92-48ec-975a-54ed7aed6891" providerId="AD" clId="Web-{863B3D05-04F0-9A26-AF29-59E4D29F5F41}" dt="2018-09-27T21:18:58.051" v="190"/>
          <ac:cxnSpMkLst>
            <pc:docMk/>
            <pc:sldMk cId="929687101" sldId="258"/>
            <ac:cxnSpMk id="12" creationId="{C6DEF8F9-FFEF-4EDB-8A06-8A7884ED42E0}"/>
          </ac:cxnSpMkLst>
        </pc:cxnChg>
        <pc:cxnChg chg="add">
          <ac:chgData name="Barbara  Adams" userId="S::bla3m@mtmail.mtsu.edu::dab8d6e3-9d92-48ec-975a-54ed7aed6891" providerId="AD" clId="Web-{863B3D05-04F0-9A26-AF29-59E4D29F5F41}" dt="2018-09-27T21:19:21.161" v="191"/>
          <ac:cxnSpMkLst>
            <pc:docMk/>
            <pc:sldMk cId="929687101" sldId="258"/>
            <ac:cxnSpMk id="20" creationId="{2752F38C-F560-47AA-90AD-209F39C04150}"/>
          </ac:cxnSpMkLst>
        </pc:cxnChg>
      </pc:sldChg>
      <pc:sldChg chg="modSp ord">
        <pc:chgData name="Barbara  Adams" userId="S::bla3m@mtmail.mtsu.edu::dab8d6e3-9d92-48ec-975a-54ed7aed6891" providerId="AD" clId="Web-{863B3D05-04F0-9A26-AF29-59E4D29F5F41}" dt="2018-09-27T21:29:24.506" v="249" actId="1076"/>
        <pc:sldMkLst>
          <pc:docMk/>
          <pc:sldMk cId="4004598361" sldId="266"/>
        </pc:sldMkLst>
        <pc:spChg chg="mod">
          <ac:chgData name="Barbara  Adams" userId="S::bla3m@mtmail.mtsu.edu::dab8d6e3-9d92-48ec-975a-54ed7aed6891" providerId="AD" clId="Web-{863B3D05-04F0-9A26-AF29-59E4D29F5F41}" dt="2018-09-27T21:29:24.506" v="249" actId="1076"/>
          <ac:spMkLst>
            <pc:docMk/>
            <pc:sldMk cId="4004598361" sldId="266"/>
            <ac:spMk id="2" creationId="{00000000-0000-0000-0000-000000000000}"/>
          </ac:spMkLst>
        </pc:spChg>
        <pc:spChg chg="mod">
          <ac:chgData name="Barbara  Adams" userId="S::bla3m@mtmail.mtsu.edu::dab8d6e3-9d92-48ec-975a-54ed7aed6891" providerId="AD" clId="Web-{863B3D05-04F0-9A26-AF29-59E4D29F5F41}" dt="2018-09-27T21:28:07.115" v="247" actId="1076"/>
          <ac:spMkLst>
            <pc:docMk/>
            <pc:sldMk cId="4004598361" sldId="266"/>
            <ac:spMk id="3" creationId="{00000000-0000-0000-0000-000000000000}"/>
          </ac:spMkLst>
        </pc:spChg>
      </pc:sldChg>
      <pc:sldChg chg="modSp">
        <pc:chgData name="Barbara  Adams" userId="S::bla3m@mtmail.mtsu.edu::dab8d6e3-9d92-48ec-975a-54ed7aed6891" providerId="AD" clId="Web-{863B3D05-04F0-9A26-AF29-59E4D29F5F41}" dt="2018-09-27T21:22:06.036" v="213"/>
        <pc:sldMkLst>
          <pc:docMk/>
          <pc:sldMk cId="3346070749" sldId="274"/>
        </pc:sldMkLst>
        <pc:spChg chg="mod">
          <ac:chgData name="Barbara  Adams" userId="S::bla3m@mtmail.mtsu.edu::dab8d6e3-9d92-48ec-975a-54ed7aed6891" providerId="AD" clId="Web-{863B3D05-04F0-9A26-AF29-59E4D29F5F41}" dt="2018-09-27T21:22:06.036" v="213"/>
          <ac:spMkLst>
            <pc:docMk/>
            <pc:sldMk cId="3346070749" sldId="274"/>
            <ac:spMk id="71" creationId="{78967BEA-EA6A-4FF1-94E2-B010B61A36A9}"/>
          </ac:spMkLst>
        </pc:spChg>
      </pc:sldChg>
      <pc:sldChg chg="modSp">
        <pc:chgData name="Barbara  Adams" userId="S::bla3m@mtmail.mtsu.edu::dab8d6e3-9d92-48ec-975a-54ed7aed6891" providerId="AD" clId="Web-{863B3D05-04F0-9A26-AF29-59E4D29F5F41}" dt="2018-09-27T21:16:23.988" v="180" actId="20577"/>
        <pc:sldMkLst>
          <pc:docMk/>
          <pc:sldMk cId="475600133" sldId="279"/>
        </pc:sldMkLst>
        <pc:spChg chg="mod">
          <ac:chgData name="Barbara  Adams" userId="S::bla3m@mtmail.mtsu.edu::dab8d6e3-9d92-48ec-975a-54ed7aed6891" providerId="AD" clId="Web-{863B3D05-04F0-9A26-AF29-59E4D29F5F41}" dt="2018-09-27T21:16:23.988" v="180" actId="20577"/>
          <ac:spMkLst>
            <pc:docMk/>
            <pc:sldMk cId="475600133" sldId="279"/>
            <ac:spMk id="3" creationId="{F4AD387F-1C6E-431B-8C35-06D4F17C8609}"/>
          </ac:spMkLst>
        </pc:spChg>
      </pc:sldChg>
    </pc:docChg>
  </pc:docChgLst>
  <pc:docChgLst>
    <pc:chgData name="Tamera  Hutchings" userId="S::tlh8b@mtmail.mtsu.edu::2458e542-07aa-4776-9f9c-98198ed93e32" providerId="AD" clId="Web-{B15D64B4-AC3A-3669-16FA-06F3DC5B05B0}"/>
    <pc:docChg chg="addSld modSld">
      <pc:chgData name="Tamera  Hutchings" userId="S::tlh8b@mtmail.mtsu.edu::2458e542-07aa-4776-9f9c-98198ed93e32" providerId="AD" clId="Web-{B15D64B4-AC3A-3669-16FA-06F3DC5B05B0}" dt="2018-10-09T21:06:27.323" v="868" actId="20577"/>
      <pc:docMkLst>
        <pc:docMk/>
      </pc:docMkLst>
      <pc:sldChg chg="modSp">
        <pc:chgData name="Tamera  Hutchings" userId="S::tlh8b@mtmail.mtsu.edu::2458e542-07aa-4776-9f9c-98198ed93e32" providerId="AD" clId="Web-{B15D64B4-AC3A-3669-16FA-06F3DC5B05B0}" dt="2018-10-09T19:04:49.810" v="129" actId="20577"/>
        <pc:sldMkLst>
          <pc:docMk/>
          <pc:sldMk cId="2443533504" sldId="268"/>
        </pc:sldMkLst>
        <pc:spChg chg="mod">
          <ac:chgData name="Tamera  Hutchings" userId="S::tlh8b@mtmail.mtsu.edu::2458e542-07aa-4776-9f9c-98198ed93e32" providerId="AD" clId="Web-{B15D64B4-AC3A-3669-16FA-06F3DC5B05B0}" dt="2018-10-09T19:04:49.810" v="129" actId="20577"/>
          <ac:spMkLst>
            <pc:docMk/>
            <pc:sldMk cId="2443533504" sldId="268"/>
            <ac:spMk id="3" creationId="{00000000-0000-0000-0000-000000000000}"/>
          </ac:spMkLst>
        </pc:spChg>
      </pc:sldChg>
      <pc:sldChg chg="mod modShow">
        <pc:chgData name="Tamera  Hutchings" userId="S::tlh8b@mtmail.mtsu.edu::2458e542-07aa-4776-9f9c-98198ed93e32" providerId="AD" clId="Web-{B15D64B4-AC3A-3669-16FA-06F3DC5B05B0}" dt="2018-10-09T18:58:12.500" v="23"/>
        <pc:sldMkLst>
          <pc:docMk/>
          <pc:sldMk cId="175271267" sldId="275"/>
        </pc:sldMkLst>
      </pc:sldChg>
      <pc:sldChg chg="modSp">
        <pc:chgData name="Tamera  Hutchings" userId="S::tlh8b@mtmail.mtsu.edu::2458e542-07aa-4776-9f9c-98198ed93e32" providerId="AD" clId="Web-{B15D64B4-AC3A-3669-16FA-06F3DC5B05B0}" dt="2018-10-09T21:06:27.308" v="867" actId="20577"/>
        <pc:sldMkLst>
          <pc:docMk/>
          <pc:sldMk cId="2459466604" sldId="283"/>
        </pc:sldMkLst>
        <pc:spChg chg="mod">
          <ac:chgData name="Tamera  Hutchings" userId="S::tlh8b@mtmail.mtsu.edu::2458e542-07aa-4776-9f9c-98198ed93e32" providerId="AD" clId="Web-{B15D64B4-AC3A-3669-16FA-06F3DC5B05B0}" dt="2018-10-09T21:06:27.308" v="867" actId="20577"/>
          <ac:spMkLst>
            <pc:docMk/>
            <pc:sldMk cId="2459466604" sldId="283"/>
            <ac:spMk id="3" creationId="{DCFD8A4B-3604-4759-9CED-60EEF49EE602}"/>
          </ac:spMkLst>
        </pc:spChg>
      </pc:sldChg>
      <pc:sldChg chg="modSp">
        <pc:chgData name="Tamera  Hutchings" userId="S::tlh8b@mtmail.mtsu.edu::2458e542-07aa-4776-9f9c-98198ed93e32" providerId="AD" clId="Web-{B15D64B4-AC3A-3669-16FA-06F3DC5B05B0}" dt="2018-10-09T18:59:35.081" v="30" actId="20577"/>
        <pc:sldMkLst>
          <pc:docMk/>
          <pc:sldMk cId="1360156391" sldId="285"/>
        </pc:sldMkLst>
        <pc:spChg chg="mod">
          <ac:chgData name="Tamera  Hutchings" userId="S::tlh8b@mtmail.mtsu.edu::2458e542-07aa-4776-9f9c-98198ed93e32" providerId="AD" clId="Web-{B15D64B4-AC3A-3669-16FA-06F3DC5B05B0}" dt="2018-10-09T18:59:35.081" v="30" actId="20577"/>
          <ac:spMkLst>
            <pc:docMk/>
            <pc:sldMk cId="1360156391" sldId="285"/>
            <ac:spMk id="3" creationId="{56DBA4B6-668A-41E8-8B05-130BC40FE3B3}"/>
          </ac:spMkLst>
        </pc:spChg>
      </pc:sldChg>
      <pc:sldChg chg="modSp">
        <pc:chgData name="Tamera  Hutchings" userId="S::tlh8b@mtmail.mtsu.edu::2458e542-07aa-4776-9f9c-98198ed93e32" providerId="AD" clId="Web-{B15D64B4-AC3A-3669-16FA-06F3DC5B05B0}" dt="2018-10-09T19:33:14.834" v="419" actId="20577"/>
        <pc:sldMkLst>
          <pc:docMk/>
          <pc:sldMk cId="1549748859" sldId="292"/>
        </pc:sldMkLst>
        <pc:spChg chg="mod">
          <ac:chgData name="Tamera  Hutchings" userId="S::tlh8b@mtmail.mtsu.edu::2458e542-07aa-4776-9f9c-98198ed93e32" providerId="AD" clId="Web-{B15D64B4-AC3A-3669-16FA-06F3DC5B05B0}" dt="2018-10-09T19:33:14.834" v="419" actId="20577"/>
          <ac:spMkLst>
            <pc:docMk/>
            <pc:sldMk cId="1549748859" sldId="292"/>
            <ac:spMk id="3" creationId="{2705F8BF-A970-4A89-8593-C322E8A392D7}"/>
          </ac:spMkLst>
        </pc:spChg>
      </pc:sldChg>
      <pc:sldChg chg="addSp delSp modSp">
        <pc:chgData name="Tamera  Hutchings" userId="S::tlh8b@mtmail.mtsu.edu::2458e542-07aa-4776-9f9c-98198ed93e32" providerId="AD" clId="Web-{B15D64B4-AC3A-3669-16FA-06F3DC5B05B0}" dt="2018-10-09T20:59:17.997" v="661" actId="20577"/>
        <pc:sldMkLst>
          <pc:docMk/>
          <pc:sldMk cId="3962680758" sldId="298"/>
        </pc:sldMkLst>
        <pc:spChg chg="mod">
          <ac:chgData name="Tamera  Hutchings" userId="S::tlh8b@mtmail.mtsu.edu::2458e542-07aa-4776-9f9c-98198ed93e32" providerId="AD" clId="Web-{B15D64B4-AC3A-3669-16FA-06F3DC5B05B0}" dt="2018-10-09T20:59:17.997" v="661" actId="20577"/>
          <ac:spMkLst>
            <pc:docMk/>
            <pc:sldMk cId="3962680758" sldId="298"/>
            <ac:spMk id="2" creationId="{E6F08C0F-17BC-489F-AF6D-BC771E5808EA}"/>
          </ac:spMkLst>
        </pc:spChg>
        <pc:spChg chg="add del">
          <ac:chgData name="Tamera  Hutchings" userId="S::tlh8b@mtmail.mtsu.edu::2458e542-07aa-4776-9f9c-98198ed93e32" providerId="AD" clId="Web-{B15D64B4-AC3A-3669-16FA-06F3DC5B05B0}" dt="2018-10-09T20:01:25.812" v="617"/>
          <ac:spMkLst>
            <pc:docMk/>
            <pc:sldMk cId="3962680758" sldId="298"/>
            <ac:spMk id="6" creationId="{F240A2FC-E2C3-458D-96B4-5DF9028D93A5}"/>
          </ac:spMkLst>
        </pc:spChg>
        <pc:spChg chg="del mod">
          <ac:chgData name="Tamera  Hutchings" userId="S::tlh8b@mtmail.mtsu.edu::2458e542-07aa-4776-9f9c-98198ed93e32" providerId="AD" clId="Web-{B15D64B4-AC3A-3669-16FA-06F3DC5B05B0}" dt="2018-10-09T19:50:13.568" v="423"/>
          <ac:spMkLst>
            <pc:docMk/>
            <pc:sldMk cId="3962680758" sldId="298"/>
            <ac:spMk id="7" creationId="{7E142FF8-844F-40FD-96A1-356081CC2B13}"/>
          </ac:spMkLst>
        </pc:spChg>
        <pc:spChg chg="add del">
          <ac:chgData name="Tamera  Hutchings" userId="S::tlh8b@mtmail.mtsu.edu::2458e542-07aa-4776-9f9c-98198ed93e32" providerId="AD" clId="Web-{B15D64B4-AC3A-3669-16FA-06F3DC5B05B0}" dt="2018-10-09T20:01:25.812" v="617"/>
          <ac:spMkLst>
            <pc:docMk/>
            <pc:sldMk cId="3962680758" sldId="298"/>
            <ac:spMk id="11" creationId="{5F097929-F3D6-4D1F-8AFC-CF348171A9E1}"/>
          </ac:spMkLst>
        </pc:spChg>
        <pc:spChg chg="add del">
          <ac:chgData name="Tamera  Hutchings" userId="S::tlh8b@mtmail.mtsu.edu::2458e542-07aa-4776-9f9c-98198ed93e32" providerId="AD" clId="Web-{B15D64B4-AC3A-3669-16FA-06F3DC5B05B0}" dt="2018-10-09T20:01:25.812" v="617"/>
          <ac:spMkLst>
            <pc:docMk/>
            <pc:sldMk cId="3962680758" sldId="298"/>
            <ac:spMk id="15" creationId="{34461041-8413-4023-ABA7-9E499B0AD995}"/>
          </ac:spMkLst>
        </pc:spChg>
        <pc:spChg chg="add del">
          <ac:chgData name="Tamera  Hutchings" userId="S::tlh8b@mtmail.mtsu.edu::2458e542-07aa-4776-9f9c-98198ed93e32" providerId="AD" clId="Web-{B15D64B4-AC3A-3669-16FA-06F3DC5B05B0}" dt="2018-10-09T20:01:25.812" v="617"/>
          <ac:spMkLst>
            <pc:docMk/>
            <pc:sldMk cId="3962680758" sldId="298"/>
            <ac:spMk id="19" creationId="{D841E764-4629-49E0-994A-6F92FEFB9B5D}"/>
          </ac:spMkLst>
        </pc:spChg>
        <pc:spChg chg="add del">
          <ac:chgData name="Tamera  Hutchings" userId="S::tlh8b@mtmail.mtsu.edu::2458e542-07aa-4776-9f9c-98198ed93e32" providerId="AD" clId="Web-{B15D64B4-AC3A-3669-16FA-06F3DC5B05B0}" dt="2018-10-09T20:01:25.812" v="617"/>
          <ac:spMkLst>
            <pc:docMk/>
            <pc:sldMk cId="3962680758" sldId="298"/>
            <ac:spMk id="21" creationId="{95635077-9890-4CC8-9792-28743EBFE01D}"/>
          </ac:spMkLst>
        </pc:spChg>
        <pc:graphicFrameChg chg="add mod ord modGraphic">
          <ac:chgData name="Tamera  Hutchings" userId="S::tlh8b@mtmail.mtsu.edu::2458e542-07aa-4776-9f9c-98198ed93e32" providerId="AD" clId="Web-{B15D64B4-AC3A-3669-16FA-06F3DC5B05B0}" dt="2018-10-09T20:01:25.874" v="618"/>
          <ac:graphicFrameMkLst>
            <pc:docMk/>
            <pc:sldMk cId="3962680758" sldId="298"/>
            <ac:graphicFrameMk id="3" creationId="{2990E104-1933-47CA-B9D1-FF0D67B947CF}"/>
          </ac:graphicFrameMkLst>
        </pc:graphicFrameChg>
        <pc:picChg chg="add del mod">
          <ac:chgData name="Tamera  Hutchings" userId="S::tlh8b@mtmail.mtsu.edu::2458e542-07aa-4776-9f9c-98198ed93e32" providerId="AD" clId="Web-{B15D64B4-AC3A-3669-16FA-06F3DC5B05B0}" dt="2018-10-09T20:00:34.808" v="615"/>
          <ac:picMkLst>
            <pc:docMk/>
            <pc:sldMk cId="3962680758" sldId="298"/>
            <ac:picMk id="5" creationId="{9AB76410-0C66-4FD8-A2AA-7A5676116915}"/>
          </ac:picMkLst>
        </pc:picChg>
        <pc:picChg chg="del">
          <ac:chgData name="Tamera  Hutchings" userId="S::tlh8b@mtmail.mtsu.edu::2458e542-07aa-4776-9f9c-98198ed93e32" providerId="AD" clId="Web-{B15D64B4-AC3A-3669-16FA-06F3DC5B05B0}" dt="2018-10-09T19:45:41.654" v="421"/>
          <ac:picMkLst>
            <pc:docMk/>
            <pc:sldMk cId="3962680758" sldId="298"/>
            <ac:picMk id="8" creationId="{5598A7A8-9347-485D-9716-C024B7D7BF0F}"/>
          </ac:picMkLst>
        </pc:picChg>
        <pc:cxnChg chg="add del">
          <ac:chgData name="Tamera  Hutchings" userId="S::tlh8b@mtmail.mtsu.edu::2458e542-07aa-4776-9f9c-98198ed93e32" providerId="AD" clId="Web-{B15D64B4-AC3A-3669-16FA-06F3DC5B05B0}" dt="2018-10-09T20:01:25.812" v="617"/>
          <ac:cxnSpMkLst>
            <pc:docMk/>
            <pc:sldMk cId="3962680758" sldId="298"/>
            <ac:cxnSpMk id="13" creationId="{43074C91-9045-414B-B5F9-567DAE3EED25}"/>
          </ac:cxnSpMkLst>
        </pc:cxnChg>
        <pc:cxnChg chg="add del">
          <ac:chgData name="Tamera  Hutchings" userId="S::tlh8b@mtmail.mtsu.edu::2458e542-07aa-4776-9f9c-98198ed93e32" providerId="AD" clId="Web-{B15D64B4-AC3A-3669-16FA-06F3DC5B05B0}" dt="2018-10-09T20:01:25.812" v="617"/>
          <ac:cxnSpMkLst>
            <pc:docMk/>
            <pc:sldMk cId="3962680758" sldId="298"/>
            <ac:cxnSpMk id="17" creationId="{F05BCF04-4702-43D0-BE8F-DBF6C2F65131}"/>
          </ac:cxnSpMkLst>
        </pc:cxnChg>
      </pc:sldChg>
      <pc:sldChg chg="modSp new">
        <pc:chgData name="Tamera  Hutchings" userId="S::tlh8b@mtmail.mtsu.edu::2458e542-07aa-4776-9f9c-98198ed93e32" providerId="AD" clId="Web-{B15D64B4-AC3A-3669-16FA-06F3DC5B05B0}" dt="2018-10-09T19:26:56.196" v="339" actId="20577"/>
        <pc:sldMkLst>
          <pc:docMk/>
          <pc:sldMk cId="2768897698" sldId="305"/>
        </pc:sldMkLst>
        <pc:spChg chg="mod">
          <ac:chgData name="Tamera  Hutchings" userId="S::tlh8b@mtmail.mtsu.edu::2458e542-07aa-4776-9f9c-98198ed93e32" providerId="AD" clId="Web-{B15D64B4-AC3A-3669-16FA-06F3DC5B05B0}" dt="2018-10-09T19:18:53.446" v="135" actId="20577"/>
          <ac:spMkLst>
            <pc:docMk/>
            <pc:sldMk cId="2768897698" sldId="305"/>
            <ac:spMk id="2" creationId="{D8AE9FF5-3378-40A8-92CA-6175BC7D927C}"/>
          </ac:spMkLst>
        </pc:spChg>
        <pc:spChg chg="mod">
          <ac:chgData name="Tamera  Hutchings" userId="S::tlh8b@mtmail.mtsu.edu::2458e542-07aa-4776-9f9c-98198ed93e32" providerId="AD" clId="Web-{B15D64B4-AC3A-3669-16FA-06F3DC5B05B0}" dt="2018-10-09T19:26:56.196" v="339" actId="20577"/>
          <ac:spMkLst>
            <pc:docMk/>
            <pc:sldMk cId="2768897698" sldId="305"/>
            <ac:spMk id="3" creationId="{7B4ADF09-7AF3-4E32-B5E0-27F6ABCC4A12}"/>
          </ac:spMkLst>
        </pc:spChg>
      </pc:sldChg>
      <pc:sldChg chg="new">
        <pc:chgData name="Tamera  Hutchings" userId="S::tlh8b@mtmail.mtsu.edu::2458e542-07aa-4776-9f9c-98198ed93e32" providerId="AD" clId="Web-{B15D64B4-AC3A-3669-16FA-06F3DC5B05B0}" dt="2018-10-09T18:59:36.284" v="32"/>
        <pc:sldMkLst>
          <pc:docMk/>
          <pc:sldMk cId="3618451830" sldId="306"/>
        </pc:sldMkLst>
      </pc:sldChg>
      <pc:sldChg chg="modSp new">
        <pc:chgData name="Tamera  Hutchings" userId="S::tlh8b@mtmail.mtsu.edu::2458e542-07aa-4776-9f9c-98198ed93e32" providerId="AD" clId="Web-{B15D64B4-AC3A-3669-16FA-06F3DC5B05B0}" dt="2018-10-09T21:00:38.906" v="684" actId="20577"/>
        <pc:sldMkLst>
          <pc:docMk/>
          <pc:sldMk cId="3402326737" sldId="307"/>
        </pc:sldMkLst>
        <pc:spChg chg="mod">
          <ac:chgData name="Tamera  Hutchings" userId="S::tlh8b@mtmail.mtsu.edu::2458e542-07aa-4776-9f9c-98198ed93e32" providerId="AD" clId="Web-{B15D64B4-AC3A-3669-16FA-06F3DC5B05B0}" dt="2018-10-09T20:59:37.795" v="664" actId="20577"/>
          <ac:spMkLst>
            <pc:docMk/>
            <pc:sldMk cId="3402326737" sldId="307"/>
            <ac:spMk id="2" creationId="{31DA949B-A5CC-419F-8A6B-5EC593C3C41C}"/>
          </ac:spMkLst>
        </pc:spChg>
        <pc:spChg chg="mod">
          <ac:chgData name="Tamera  Hutchings" userId="S::tlh8b@mtmail.mtsu.edu::2458e542-07aa-4776-9f9c-98198ed93e32" providerId="AD" clId="Web-{B15D64B4-AC3A-3669-16FA-06F3DC5B05B0}" dt="2018-10-09T21:00:38.906" v="684" actId="20577"/>
          <ac:spMkLst>
            <pc:docMk/>
            <pc:sldMk cId="3402326737" sldId="307"/>
            <ac:spMk id="3" creationId="{8658C261-1605-4334-8AB5-4EE997255228}"/>
          </ac:spMkLst>
        </pc:spChg>
      </pc:sldChg>
    </pc:docChg>
  </pc:docChgLst>
  <pc:docChgLst>
    <pc:chgData name="Barbara  Adams" userId="S::bla3m@mtmail.mtsu.edu::dab8d6e3-9d92-48ec-975a-54ed7aed6891" providerId="AD" clId="Web-{5575BAC7-9218-421C-90D4-F88F164B2CD3}"/>
    <pc:docChg chg="addSld delSld modSld sldOrd">
      <pc:chgData name="Barbara  Adams" userId="S::bla3m@mtmail.mtsu.edu::dab8d6e3-9d92-48ec-975a-54ed7aed6891" providerId="AD" clId="Web-{5575BAC7-9218-421C-90D4-F88F164B2CD3}" dt="2018-10-01T21:30:28.460" v="20" actId="20577"/>
      <pc:docMkLst>
        <pc:docMk/>
      </pc:docMkLst>
      <pc:sldChg chg="del">
        <pc:chgData name="Barbara  Adams" userId="S::bla3m@mtmail.mtsu.edu::dab8d6e3-9d92-48ec-975a-54ed7aed6891" providerId="AD" clId="Web-{5575BAC7-9218-421C-90D4-F88F164B2CD3}" dt="2018-10-01T21:24:36.756" v="5"/>
        <pc:sldMkLst>
          <pc:docMk/>
          <pc:sldMk cId="1429823250" sldId="270"/>
        </pc:sldMkLst>
      </pc:sldChg>
      <pc:sldChg chg="ord">
        <pc:chgData name="Barbara  Adams" userId="S::bla3m@mtmail.mtsu.edu::dab8d6e3-9d92-48ec-975a-54ed7aed6891" providerId="AD" clId="Web-{5575BAC7-9218-421C-90D4-F88F164B2CD3}" dt="2018-10-01T21:21:11.943" v="4"/>
        <pc:sldMkLst>
          <pc:docMk/>
          <pc:sldMk cId="1931885323" sldId="271"/>
        </pc:sldMkLst>
      </pc:sldChg>
      <pc:sldChg chg="ord">
        <pc:chgData name="Barbara  Adams" userId="S::bla3m@mtmail.mtsu.edu::dab8d6e3-9d92-48ec-975a-54ed7aed6891" providerId="AD" clId="Web-{5575BAC7-9218-421C-90D4-F88F164B2CD3}" dt="2018-10-01T21:27:29.507" v="6"/>
        <pc:sldMkLst>
          <pc:docMk/>
          <pc:sldMk cId="1360156391" sldId="285"/>
        </pc:sldMkLst>
      </pc:sldChg>
      <pc:sldChg chg="ord">
        <pc:chgData name="Barbara  Adams" userId="S::bla3m@mtmail.mtsu.edu::dab8d6e3-9d92-48ec-975a-54ed7aed6891" providerId="AD" clId="Web-{5575BAC7-9218-421C-90D4-F88F164B2CD3}" dt="2018-10-01T21:19:42.943" v="3"/>
        <pc:sldMkLst>
          <pc:docMk/>
          <pc:sldMk cId="3709489523" sldId="293"/>
        </pc:sldMkLst>
      </pc:sldChg>
      <pc:sldChg chg="new">
        <pc:chgData name="Barbara  Adams" userId="S::bla3m@mtmail.mtsu.edu::dab8d6e3-9d92-48ec-975a-54ed7aed6891" providerId="AD" clId="Web-{5575BAC7-9218-421C-90D4-F88F164B2CD3}" dt="2018-10-01T21:19:30.505" v="1"/>
        <pc:sldMkLst>
          <pc:docMk/>
          <pc:sldMk cId="3962680758" sldId="298"/>
        </pc:sldMkLst>
      </pc:sldChg>
      <pc:sldChg chg="new">
        <pc:chgData name="Barbara  Adams" userId="S::bla3m@mtmail.mtsu.edu::dab8d6e3-9d92-48ec-975a-54ed7aed6891" providerId="AD" clId="Web-{5575BAC7-9218-421C-90D4-F88F164B2CD3}" dt="2018-10-01T21:19:36.349" v="2"/>
        <pc:sldMkLst>
          <pc:docMk/>
          <pc:sldMk cId="3547350463" sldId="299"/>
        </pc:sldMkLst>
      </pc:sldChg>
      <pc:sldChg chg="modSp new">
        <pc:chgData name="Barbara  Adams" userId="S::bla3m@mtmail.mtsu.edu::dab8d6e3-9d92-48ec-975a-54ed7aed6891" providerId="AD" clId="Web-{5575BAC7-9218-421C-90D4-F88F164B2CD3}" dt="2018-10-01T21:30:23.336" v="18" actId="20577"/>
        <pc:sldMkLst>
          <pc:docMk/>
          <pc:sldMk cId="3400265586" sldId="300"/>
        </pc:sldMkLst>
        <pc:spChg chg="mod">
          <ac:chgData name="Barbara  Adams" userId="S::bla3m@mtmail.mtsu.edu::dab8d6e3-9d92-48ec-975a-54ed7aed6891" providerId="AD" clId="Web-{5575BAC7-9218-421C-90D4-F88F164B2CD3}" dt="2018-10-01T21:30:23.336" v="18" actId="20577"/>
          <ac:spMkLst>
            <pc:docMk/>
            <pc:sldMk cId="3400265586" sldId="300"/>
            <ac:spMk id="2" creationId="{CC1492A4-4DC4-4860-B308-DE9258E6010A}"/>
          </ac:spMkLst>
        </pc:spChg>
      </pc:sldChg>
    </pc:docChg>
  </pc:docChgLst>
  <pc:docChgLst>
    <pc:chgData name="Tamera  Hutchings" userId="S::tlh8b@mtmail.mtsu.edu::2458e542-07aa-4776-9f9c-98198ed93e32" providerId="AD" clId="Web-{D0278ED1-C171-B9FE-B31C-85F33272432C}"/>
    <pc:docChg chg="addSld modSld sldOrd">
      <pc:chgData name="Tamera  Hutchings" userId="S::tlh8b@mtmail.mtsu.edu::2458e542-07aa-4776-9f9c-98198ed93e32" providerId="AD" clId="Web-{D0278ED1-C171-B9FE-B31C-85F33272432C}" dt="2018-10-12T02:35:21.257" v="1714"/>
      <pc:docMkLst>
        <pc:docMk/>
      </pc:docMkLst>
      <pc:sldChg chg="modSp">
        <pc:chgData name="Tamera  Hutchings" userId="S::tlh8b@mtmail.mtsu.edu::2458e542-07aa-4776-9f9c-98198ed93e32" providerId="AD" clId="Web-{D0278ED1-C171-B9FE-B31C-85F33272432C}" dt="2018-10-12T01:01:09.417" v="478" actId="20577"/>
        <pc:sldMkLst>
          <pc:docMk/>
          <pc:sldMk cId="2443533504" sldId="268"/>
        </pc:sldMkLst>
        <pc:spChg chg="mod">
          <ac:chgData name="Tamera  Hutchings" userId="S::tlh8b@mtmail.mtsu.edu::2458e542-07aa-4776-9f9c-98198ed93e32" providerId="AD" clId="Web-{D0278ED1-C171-B9FE-B31C-85F33272432C}" dt="2018-10-12T01:01:09.417" v="478" actId="20577"/>
          <ac:spMkLst>
            <pc:docMk/>
            <pc:sldMk cId="2443533504" sldId="268"/>
            <ac:spMk id="3" creationId="{00000000-0000-0000-0000-000000000000}"/>
          </ac:spMkLst>
        </pc:spChg>
      </pc:sldChg>
      <pc:sldChg chg="mod modShow">
        <pc:chgData name="Tamera  Hutchings" userId="S::tlh8b@mtmail.mtsu.edu::2458e542-07aa-4776-9f9c-98198ed93e32" providerId="AD" clId="Web-{D0278ED1-C171-B9FE-B31C-85F33272432C}" dt="2018-10-12T02:35:21.257" v="1714"/>
        <pc:sldMkLst>
          <pc:docMk/>
          <pc:sldMk cId="175271267" sldId="275"/>
        </pc:sldMkLst>
      </pc:sldChg>
      <pc:sldChg chg="modSp">
        <pc:chgData name="Tamera  Hutchings" userId="S::tlh8b@mtmail.mtsu.edu::2458e542-07aa-4776-9f9c-98198ed93e32" providerId="AD" clId="Web-{D0278ED1-C171-B9FE-B31C-85F33272432C}" dt="2018-10-11T20:30:46.121" v="424" actId="20577"/>
        <pc:sldMkLst>
          <pc:docMk/>
          <pc:sldMk cId="1393132451" sldId="277"/>
        </pc:sldMkLst>
        <pc:spChg chg="mod">
          <ac:chgData name="Tamera  Hutchings" userId="S::tlh8b@mtmail.mtsu.edu::2458e542-07aa-4776-9f9c-98198ed93e32" providerId="AD" clId="Web-{D0278ED1-C171-B9FE-B31C-85F33272432C}" dt="2018-10-11T20:30:46.121" v="424" actId="20577"/>
          <ac:spMkLst>
            <pc:docMk/>
            <pc:sldMk cId="1393132451" sldId="277"/>
            <ac:spMk id="3" creationId="{B741E043-CB77-49B6-8399-3A571243B01E}"/>
          </ac:spMkLst>
        </pc:spChg>
      </pc:sldChg>
      <pc:sldChg chg="modSp">
        <pc:chgData name="Tamera  Hutchings" userId="S::tlh8b@mtmail.mtsu.edu::2458e542-07aa-4776-9f9c-98198ed93e32" providerId="AD" clId="Web-{D0278ED1-C171-B9FE-B31C-85F33272432C}" dt="2018-10-11T20:21:40.976" v="31" actId="20577"/>
        <pc:sldMkLst>
          <pc:docMk/>
          <pc:sldMk cId="3393208777" sldId="278"/>
        </pc:sldMkLst>
        <pc:spChg chg="mod">
          <ac:chgData name="Tamera  Hutchings" userId="S::tlh8b@mtmail.mtsu.edu::2458e542-07aa-4776-9f9c-98198ed93e32" providerId="AD" clId="Web-{D0278ED1-C171-B9FE-B31C-85F33272432C}" dt="2018-10-11T20:21:40.976" v="31" actId="20577"/>
          <ac:spMkLst>
            <pc:docMk/>
            <pc:sldMk cId="3393208777" sldId="278"/>
            <ac:spMk id="3" creationId="{A39681DF-CFF6-40B3-9114-7633137637B6}"/>
          </ac:spMkLst>
        </pc:spChg>
      </pc:sldChg>
      <pc:sldChg chg="modSp">
        <pc:chgData name="Tamera  Hutchings" userId="S::tlh8b@mtmail.mtsu.edu::2458e542-07aa-4776-9f9c-98198ed93e32" providerId="AD" clId="Web-{D0278ED1-C171-B9FE-B31C-85F33272432C}" dt="2018-10-12T01:16:40.910" v="1243" actId="20577"/>
        <pc:sldMkLst>
          <pc:docMk/>
          <pc:sldMk cId="2459466604" sldId="283"/>
        </pc:sldMkLst>
        <pc:spChg chg="mod">
          <ac:chgData name="Tamera  Hutchings" userId="S::tlh8b@mtmail.mtsu.edu::2458e542-07aa-4776-9f9c-98198ed93e32" providerId="AD" clId="Web-{D0278ED1-C171-B9FE-B31C-85F33272432C}" dt="2018-10-12T01:16:40.910" v="1243" actId="20577"/>
          <ac:spMkLst>
            <pc:docMk/>
            <pc:sldMk cId="2459466604" sldId="283"/>
            <ac:spMk id="3" creationId="{DCFD8A4B-3604-4759-9CED-60EEF49EE602}"/>
          </ac:spMkLst>
        </pc:spChg>
      </pc:sldChg>
      <pc:sldChg chg="modSp">
        <pc:chgData name="Tamera  Hutchings" userId="S::tlh8b@mtmail.mtsu.edu::2458e542-07aa-4776-9f9c-98198ed93e32" providerId="AD" clId="Web-{D0278ED1-C171-B9FE-B31C-85F33272432C}" dt="2018-10-12T02:34:08.270" v="1704" actId="20577"/>
        <pc:sldMkLst>
          <pc:docMk/>
          <pc:sldMk cId="1360156391" sldId="285"/>
        </pc:sldMkLst>
        <pc:spChg chg="mod">
          <ac:chgData name="Tamera  Hutchings" userId="S::tlh8b@mtmail.mtsu.edu::2458e542-07aa-4776-9f9c-98198ed93e32" providerId="AD" clId="Web-{D0278ED1-C171-B9FE-B31C-85F33272432C}" dt="2018-10-12T02:34:08.270" v="1704" actId="20577"/>
          <ac:spMkLst>
            <pc:docMk/>
            <pc:sldMk cId="1360156391" sldId="285"/>
            <ac:spMk id="2" creationId="{F7D7B44A-1B1F-4888-94C4-1D9EC29030A5}"/>
          </ac:spMkLst>
        </pc:spChg>
      </pc:sldChg>
      <pc:sldChg chg="modSp">
        <pc:chgData name="Tamera  Hutchings" userId="S::tlh8b@mtmail.mtsu.edu::2458e542-07aa-4776-9f9c-98198ed93e32" providerId="AD" clId="Web-{D0278ED1-C171-B9FE-B31C-85F33272432C}" dt="2018-10-12T02:20:25.740" v="1462" actId="20577"/>
        <pc:sldMkLst>
          <pc:docMk/>
          <pc:sldMk cId="755170186" sldId="288"/>
        </pc:sldMkLst>
        <pc:spChg chg="mod">
          <ac:chgData name="Tamera  Hutchings" userId="S::tlh8b@mtmail.mtsu.edu::2458e542-07aa-4776-9f9c-98198ed93e32" providerId="AD" clId="Web-{D0278ED1-C171-B9FE-B31C-85F33272432C}" dt="2018-10-12T02:20:25.740" v="1462" actId="20577"/>
          <ac:spMkLst>
            <pc:docMk/>
            <pc:sldMk cId="755170186" sldId="288"/>
            <ac:spMk id="2" creationId="{74A6505F-F5E0-4F1D-AC18-271AEF2FF7C2}"/>
          </ac:spMkLst>
        </pc:spChg>
        <pc:spChg chg="mod">
          <ac:chgData name="Tamera  Hutchings" userId="S::tlh8b@mtmail.mtsu.edu::2458e542-07aa-4776-9f9c-98198ed93e32" providerId="AD" clId="Web-{D0278ED1-C171-B9FE-B31C-85F33272432C}" dt="2018-10-12T02:19:50.083" v="1415" actId="20577"/>
          <ac:spMkLst>
            <pc:docMk/>
            <pc:sldMk cId="755170186" sldId="288"/>
            <ac:spMk id="3" creationId="{657D2857-0EBA-4A25-94E0-ABD92EA10123}"/>
          </ac:spMkLst>
        </pc:spChg>
      </pc:sldChg>
      <pc:sldChg chg="modSp">
        <pc:chgData name="Tamera  Hutchings" userId="S::tlh8b@mtmail.mtsu.edu::2458e542-07aa-4776-9f9c-98198ed93e32" providerId="AD" clId="Web-{D0278ED1-C171-B9FE-B31C-85F33272432C}" dt="2018-10-12T02:08:41.066" v="1344" actId="20577"/>
        <pc:sldMkLst>
          <pc:docMk/>
          <pc:sldMk cId="1248081892" sldId="289"/>
        </pc:sldMkLst>
        <pc:spChg chg="mod">
          <ac:chgData name="Tamera  Hutchings" userId="S::tlh8b@mtmail.mtsu.edu::2458e542-07aa-4776-9f9c-98198ed93e32" providerId="AD" clId="Web-{D0278ED1-C171-B9FE-B31C-85F33272432C}" dt="2018-10-12T02:08:41.066" v="1344" actId="20577"/>
          <ac:spMkLst>
            <pc:docMk/>
            <pc:sldMk cId="1248081892" sldId="289"/>
            <ac:spMk id="3" creationId="{B813521B-1FA3-4829-8934-2B16C1F13176}"/>
          </ac:spMkLst>
        </pc:spChg>
        <pc:spChg chg="mod">
          <ac:chgData name="Tamera  Hutchings" userId="S::tlh8b@mtmail.mtsu.edu::2458e542-07aa-4776-9f9c-98198ed93e32" providerId="AD" clId="Web-{D0278ED1-C171-B9FE-B31C-85F33272432C}" dt="2018-10-12T02:08:38.659" v="1339" actId="20577"/>
          <ac:spMkLst>
            <pc:docMk/>
            <pc:sldMk cId="1248081892" sldId="289"/>
            <ac:spMk id="7" creationId="{AAB12354-1178-42BA-B660-678B894086A5}"/>
          </ac:spMkLst>
        </pc:spChg>
      </pc:sldChg>
      <pc:sldChg chg="modSp">
        <pc:chgData name="Tamera  Hutchings" userId="S::tlh8b@mtmail.mtsu.edu::2458e542-07aa-4776-9f9c-98198ed93e32" providerId="AD" clId="Web-{D0278ED1-C171-B9FE-B31C-85F33272432C}" dt="2018-10-12T02:15:57.400" v="1413" actId="20577"/>
        <pc:sldMkLst>
          <pc:docMk/>
          <pc:sldMk cId="920601694" sldId="301"/>
        </pc:sldMkLst>
        <pc:spChg chg="mod">
          <ac:chgData name="Tamera  Hutchings" userId="S::tlh8b@mtmail.mtsu.edu::2458e542-07aa-4776-9f9c-98198ed93e32" providerId="AD" clId="Web-{D0278ED1-C171-B9FE-B31C-85F33272432C}" dt="2018-10-12T02:15:57.400" v="1413" actId="20577"/>
          <ac:spMkLst>
            <pc:docMk/>
            <pc:sldMk cId="920601694" sldId="301"/>
            <ac:spMk id="3" creationId="{2030C6ED-8FF9-490B-9CE1-09FFD5123B3D}"/>
          </ac:spMkLst>
        </pc:spChg>
      </pc:sldChg>
      <pc:sldChg chg="modSp">
        <pc:chgData name="Tamera  Hutchings" userId="S::tlh8b@mtmail.mtsu.edu::2458e542-07aa-4776-9f9c-98198ed93e32" providerId="AD" clId="Web-{D0278ED1-C171-B9FE-B31C-85F33272432C}" dt="2018-10-12T01:08:48.827" v="936" actId="20577"/>
        <pc:sldMkLst>
          <pc:docMk/>
          <pc:sldMk cId="3402326737" sldId="307"/>
        </pc:sldMkLst>
        <pc:spChg chg="mod">
          <ac:chgData name="Tamera  Hutchings" userId="S::tlh8b@mtmail.mtsu.edu::2458e542-07aa-4776-9f9c-98198ed93e32" providerId="AD" clId="Web-{D0278ED1-C171-B9FE-B31C-85F33272432C}" dt="2018-10-12T01:08:48.827" v="936" actId="20577"/>
          <ac:spMkLst>
            <pc:docMk/>
            <pc:sldMk cId="3402326737" sldId="307"/>
            <ac:spMk id="3" creationId="{8658C261-1605-4334-8AB5-4EE997255228}"/>
          </ac:spMkLst>
        </pc:spChg>
      </pc:sldChg>
      <pc:sldChg chg="modSp new">
        <pc:chgData name="Tamera  Hutchings" userId="S::tlh8b@mtmail.mtsu.edu::2458e542-07aa-4776-9f9c-98198ed93e32" providerId="AD" clId="Web-{D0278ED1-C171-B9FE-B31C-85F33272432C}" dt="2018-10-12T01:17:09.473" v="1249" actId="20577"/>
        <pc:sldMkLst>
          <pc:docMk/>
          <pc:sldMk cId="1491761009" sldId="309"/>
        </pc:sldMkLst>
        <pc:spChg chg="mod">
          <ac:chgData name="Tamera  Hutchings" userId="S::tlh8b@mtmail.mtsu.edu::2458e542-07aa-4776-9f9c-98198ed93e32" providerId="AD" clId="Web-{D0278ED1-C171-B9FE-B31C-85F33272432C}" dt="2018-10-12T00:57:28.673" v="431" actId="20577"/>
          <ac:spMkLst>
            <pc:docMk/>
            <pc:sldMk cId="1491761009" sldId="309"/>
            <ac:spMk id="2" creationId="{A147425B-210D-401C-B53D-36667318B607}"/>
          </ac:spMkLst>
        </pc:spChg>
        <pc:spChg chg="mod">
          <ac:chgData name="Tamera  Hutchings" userId="S::tlh8b@mtmail.mtsu.edu::2458e542-07aa-4776-9f9c-98198ed93e32" providerId="AD" clId="Web-{D0278ED1-C171-B9FE-B31C-85F33272432C}" dt="2018-10-12T01:17:09.473" v="1249" actId="20577"/>
          <ac:spMkLst>
            <pc:docMk/>
            <pc:sldMk cId="1491761009" sldId="309"/>
            <ac:spMk id="3" creationId="{370A933C-5356-43A6-956A-382AD83530AB}"/>
          </ac:spMkLst>
        </pc:spChg>
      </pc:sldChg>
      <pc:sldChg chg="addSp delSp modSp new mod ord setBg">
        <pc:chgData name="Tamera  Hutchings" userId="S::tlh8b@mtmail.mtsu.edu::2458e542-07aa-4776-9f9c-98198ed93e32" providerId="AD" clId="Web-{D0278ED1-C171-B9FE-B31C-85F33272432C}" dt="2018-10-12T02:35:07.928" v="1711" actId="20577"/>
        <pc:sldMkLst>
          <pc:docMk/>
          <pc:sldMk cId="176591769" sldId="310"/>
        </pc:sldMkLst>
        <pc:spChg chg="mod ord">
          <ac:chgData name="Tamera  Hutchings" userId="S::tlh8b@mtmail.mtsu.edu::2458e542-07aa-4776-9f9c-98198ed93e32" providerId="AD" clId="Web-{D0278ED1-C171-B9FE-B31C-85F33272432C}" dt="2018-10-12T02:35:07.928" v="1711" actId="20577"/>
          <ac:spMkLst>
            <pc:docMk/>
            <pc:sldMk cId="176591769" sldId="310"/>
            <ac:spMk id="2" creationId="{BF2382EA-886F-4179-A736-43D46A489F31}"/>
          </ac:spMkLst>
        </pc:spChg>
        <pc:spChg chg="del">
          <ac:chgData name="Tamera  Hutchings" userId="S::tlh8b@mtmail.mtsu.edu::2458e542-07aa-4776-9f9c-98198ed93e32" providerId="AD" clId="Web-{D0278ED1-C171-B9FE-B31C-85F33272432C}" dt="2018-10-12T02:26:13.032" v="1471"/>
          <ac:spMkLst>
            <pc:docMk/>
            <pc:sldMk cId="176591769" sldId="310"/>
            <ac:spMk id="3" creationId="{63388142-45FE-4EA0-8841-3EB8884E4A37}"/>
          </ac:spMkLst>
        </pc:spChg>
        <pc:spChg chg="add del mod">
          <ac:chgData name="Tamera  Hutchings" userId="S::tlh8b@mtmail.mtsu.edu::2458e542-07aa-4776-9f9c-98198ed93e32" providerId="AD" clId="Web-{D0278ED1-C171-B9FE-B31C-85F33272432C}" dt="2018-10-12T02:29:54.101" v="1497"/>
          <ac:spMkLst>
            <pc:docMk/>
            <pc:sldMk cId="176591769" sldId="310"/>
            <ac:spMk id="8" creationId="{F057D64F-22A0-4BB2-83A5-E918C370F97B}"/>
          </ac:spMkLst>
        </pc:spChg>
        <pc:spChg chg="add del">
          <ac:chgData name="Tamera  Hutchings" userId="S::tlh8b@mtmail.mtsu.edu::2458e542-07aa-4776-9f9c-98198ed93e32" providerId="AD" clId="Web-{D0278ED1-C171-B9FE-B31C-85F33272432C}" dt="2018-10-12T02:27:14.503" v="1473"/>
          <ac:spMkLst>
            <pc:docMk/>
            <pc:sldMk cId="176591769" sldId="310"/>
            <ac:spMk id="12" creationId="{873ECEC8-0F24-45B8-950F-35FC94BCEAC8}"/>
          </ac:spMkLst>
        </pc:spChg>
        <pc:spChg chg="add del mod">
          <ac:chgData name="Tamera  Hutchings" userId="S::tlh8b@mtmail.mtsu.edu::2458e542-07aa-4776-9f9c-98198ed93e32" providerId="AD" clId="Web-{D0278ED1-C171-B9FE-B31C-85F33272432C}" dt="2018-10-12T02:30:36.540" v="1499"/>
          <ac:spMkLst>
            <pc:docMk/>
            <pc:sldMk cId="176591769" sldId="310"/>
            <ac:spMk id="13" creationId="{92B36F5A-FB47-40FD-B2B4-67BAFD015DCD}"/>
          </ac:spMkLst>
        </pc:spChg>
        <pc:spChg chg="add del">
          <ac:chgData name="Tamera  Hutchings" userId="S::tlh8b@mtmail.mtsu.edu::2458e542-07aa-4776-9f9c-98198ed93e32" providerId="AD" clId="Web-{D0278ED1-C171-B9FE-B31C-85F33272432C}" dt="2018-10-12T02:27:14.503" v="1473"/>
          <ac:spMkLst>
            <pc:docMk/>
            <pc:sldMk cId="176591769" sldId="310"/>
            <ac:spMk id="16" creationId="{7D417315-0A35-4882-ABD2-ABE3C89E5DCF}"/>
          </ac:spMkLst>
        </pc:spChg>
        <pc:spChg chg="add del">
          <ac:chgData name="Tamera  Hutchings" userId="S::tlh8b@mtmail.mtsu.edu::2458e542-07aa-4776-9f9c-98198ed93e32" providerId="AD" clId="Web-{D0278ED1-C171-B9FE-B31C-85F33272432C}" dt="2018-10-12T02:27:14.503" v="1473"/>
          <ac:spMkLst>
            <pc:docMk/>
            <pc:sldMk cId="176591769" sldId="310"/>
            <ac:spMk id="18" creationId="{8B53612E-ADB2-4457-9688-89506397AF28}"/>
          </ac:spMkLst>
        </pc:spChg>
        <pc:spChg chg="add del mod replId">
          <ac:chgData name="Tamera  Hutchings" userId="S::tlh8b@mtmail.mtsu.edu::2458e542-07aa-4776-9f9c-98198ed93e32" providerId="AD" clId="Web-{D0278ED1-C171-B9FE-B31C-85F33272432C}" dt="2018-10-12T02:27:14.503" v="1473"/>
          <ac:spMkLst>
            <pc:docMk/>
            <pc:sldMk cId="176591769" sldId="310"/>
            <ac:spMk id="20" creationId="{63EC583B-6C9B-46A5-96BF-044E74525B84}"/>
          </ac:spMkLst>
        </pc:spChg>
        <pc:spChg chg="add del mod">
          <ac:chgData name="Tamera  Hutchings" userId="S::tlh8b@mtmail.mtsu.edu::2458e542-07aa-4776-9f9c-98198ed93e32" providerId="AD" clId="Web-{D0278ED1-C171-B9FE-B31C-85F33272432C}" dt="2018-10-12T02:31:18.073" v="1501"/>
          <ac:spMkLst>
            <pc:docMk/>
            <pc:sldMk cId="176591769" sldId="310"/>
            <ac:spMk id="22" creationId="{7D208E83-A36C-4657-B042-BE5B3E0DF27B}"/>
          </ac:spMkLst>
        </pc:spChg>
        <pc:spChg chg="add del">
          <ac:chgData name="Tamera  Hutchings" userId="S::tlh8b@mtmail.mtsu.edu::2458e542-07aa-4776-9f9c-98198ed93e32" providerId="AD" clId="Web-{D0278ED1-C171-B9FE-B31C-85F33272432C}" dt="2018-10-12T02:31:22.666" v="1502"/>
          <ac:spMkLst>
            <pc:docMk/>
            <pc:sldMk cId="176591769" sldId="310"/>
            <ac:spMk id="24" creationId="{D829E218-74FB-4455-98BE-F2C5BA8978BE}"/>
          </ac:spMkLst>
        </pc:spChg>
        <pc:spChg chg="add del">
          <ac:chgData name="Tamera  Hutchings" userId="S::tlh8b@mtmail.mtsu.edu::2458e542-07aa-4776-9f9c-98198ed93e32" providerId="AD" clId="Web-{D0278ED1-C171-B9FE-B31C-85F33272432C}" dt="2018-10-12T02:31:22.666" v="1502"/>
          <ac:spMkLst>
            <pc:docMk/>
            <pc:sldMk cId="176591769" sldId="310"/>
            <ac:spMk id="26" creationId="{7E8D75FD-D4F9-4D11-B70D-82EFCB4CFA5B}"/>
          </ac:spMkLst>
        </pc:spChg>
        <pc:spChg chg="add del">
          <ac:chgData name="Tamera  Hutchings" userId="S::tlh8b@mtmail.mtsu.edu::2458e542-07aa-4776-9f9c-98198ed93e32" providerId="AD" clId="Web-{D0278ED1-C171-B9FE-B31C-85F33272432C}" dt="2018-10-12T02:31:22.666" v="1502"/>
          <ac:spMkLst>
            <pc:docMk/>
            <pc:sldMk cId="176591769" sldId="310"/>
            <ac:spMk id="30" creationId="{8638A98B-4B4B-4607-B11F-7DCA0D7CCE17}"/>
          </ac:spMkLst>
        </pc:spChg>
        <pc:spChg chg="add del">
          <ac:chgData name="Tamera  Hutchings" userId="S::tlh8b@mtmail.mtsu.edu::2458e542-07aa-4776-9f9c-98198ed93e32" providerId="AD" clId="Web-{D0278ED1-C171-B9FE-B31C-85F33272432C}" dt="2018-10-12T02:31:22.666" v="1502"/>
          <ac:spMkLst>
            <pc:docMk/>
            <pc:sldMk cId="176591769" sldId="310"/>
            <ac:spMk id="32" creationId="{8E3B9B0E-204E-4BFD-B58A-E71D9CDC37F3}"/>
          </ac:spMkLst>
        </pc:spChg>
        <pc:spChg chg="add del">
          <ac:chgData name="Tamera  Hutchings" userId="S::tlh8b@mtmail.mtsu.edu::2458e542-07aa-4776-9f9c-98198ed93e32" providerId="AD" clId="Web-{D0278ED1-C171-B9FE-B31C-85F33272432C}" dt="2018-10-12T02:31:22.666" v="1502"/>
          <ac:spMkLst>
            <pc:docMk/>
            <pc:sldMk cId="176591769" sldId="310"/>
            <ac:spMk id="34" creationId="{B1121E64-CB88-4BF5-B531-C0316E7F6E30}"/>
          </ac:spMkLst>
        </pc:spChg>
        <pc:spChg chg="add">
          <ac:chgData name="Tamera  Hutchings" userId="S::tlh8b@mtmail.mtsu.edu::2458e542-07aa-4776-9f9c-98198ed93e32" providerId="AD" clId="Web-{D0278ED1-C171-B9FE-B31C-85F33272432C}" dt="2018-10-12T02:31:22.666" v="1502"/>
          <ac:spMkLst>
            <pc:docMk/>
            <pc:sldMk cId="176591769" sldId="310"/>
            <ac:spMk id="39" creationId="{D829E218-74FB-4455-98BE-F2C5BA8978BE}"/>
          </ac:spMkLst>
        </pc:spChg>
        <pc:spChg chg="add">
          <ac:chgData name="Tamera  Hutchings" userId="S::tlh8b@mtmail.mtsu.edu::2458e542-07aa-4776-9f9c-98198ed93e32" providerId="AD" clId="Web-{D0278ED1-C171-B9FE-B31C-85F33272432C}" dt="2018-10-12T02:31:22.666" v="1502"/>
          <ac:spMkLst>
            <pc:docMk/>
            <pc:sldMk cId="176591769" sldId="310"/>
            <ac:spMk id="41" creationId="{7E8D75FD-D4F9-4D11-B70D-82EFCB4CFA5B}"/>
          </ac:spMkLst>
        </pc:spChg>
        <pc:spChg chg="add">
          <ac:chgData name="Tamera  Hutchings" userId="S::tlh8b@mtmail.mtsu.edu::2458e542-07aa-4776-9f9c-98198ed93e32" providerId="AD" clId="Web-{D0278ED1-C171-B9FE-B31C-85F33272432C}" dt="2018-10-12T02:31:22.666" v="1502"/>
          <ac:spMkLst>
            <pc:docMk/>
            <pc:sldMk cId="176591769" sldId="310"/>
            <ac:spMk id="45" creationId="{548B4202-DCD5-4F8C-B481-743A989A9DFF}"/>
          </ac:spMkLst>
        </pc:spChg>
        <pc:spChg chg="add">
          <ac:chgData name="Tamera  Hutchings" userId="S::tlh8b@mtmail.mtsu.edu::2458e542-07aa-4776-9f9c-98198ed93e32" providerId="AD" clId="Web-{D0278ED1-C171-B9FE-B31C-85F33272432C}" dt="2018-10-12T02:31:22.666" v="1502"/>
          <ac:spMkLst>
            <pc:docMk/>
            <pc:sldMk cId="176591769" sldId="310"/>
            <ac:spMk id="49" creationId="{7CFB8C0F-4E01-4C10-A861-0C16EB92D23E}"/>
          </ac:spMkLst>
        </pc:spChg>
        <pc:spChg chg="add">
          <ac:chgData name="Tamera  Hutchings" userId="S::tlh8b@mtmail.mtsu.edu::2458e542-07aa-4776-9f9c-98198ed93e32" providerId="AD" clId="Web-{D0278ED1-C171-B9FE-B31C-85F33272432C}" dt="2018-10-12T02:31:22.666" v="1502"/>
          <ac:spMkLst>
            <pc:docMk/>
            <pc:sldMk cId="176591769" sldId="310"/>
            <ac:spMk id="51" creationId="{8EE702CF-91CE-4661-ACBF-3C8160D1B433}"/>
          </ac:spMkLst>
        </pc:spChg>
        <pc:picChg chg="add del mod ord replId">
          <ac:chgData name="Tamera  Hutchings" userId="S::tlh8b@mtmail.mtsu.edu::2458e542-07aa-4776-9f9c-98198ed93e32" providerId="AD" clId="Web-{D0278ED1-C171-B9FE-B31C-85F33272432C}" dt="2018-10-12T02:26:23.314" v="1472"/>
          <ac:picMkLst>
            <pc:docMk/>
            <pc:sldMk cId="176591769" sldId="310"/>
            <ac:picMk id="6" creationId="{72A953FB-0919-4F04-BDB5-64598780A644}"/>
          </ac:picMkLst>
        </pc:picChg>
        <pc:picChg chg="add del">
          <ac:chgData name="Tamera  Hutchings" userId="S::tlh8b@mtmail.mtsu.edu::2458e542-07aa-4776-9f9c-98198ed93e32" providerId="AD" clId="Web-{D0278ED1-C171-B9FE-B31C-85F33272432C}" dt="2018-10-12T02:27:14.503" v="1473"/>
          <ac:picMkLst>
            <pc:docMk/>
            <pc:sldMk cId="176591769" sldId="310"/>
            <ac:picMk id="7" creationId="{72A953FB-0919-4F04-BDB5-64598780A644}"/>
          </ac:picMkLst>
        </pc:picChg>
        <pc:picChg chg="add del mod ord">
          <ac:chgData name="Tamera  Hutchings" userId="S::tlh8b@mtmail.mtsu.edu::2458e542-07aa-4776-9f9c-98198ed93e32" providerId="AD" clId="Web-{D0278ED1-C171-B9FE-B31C-85F33272432C}" dt="2018-10-12T02:29:59.195" v="1498"/>
          <ac:picMkLst>
            <pc:docMk/>
            <pc:sldMk cId="176591769" sldId="310"/>
            <ac:picMk id="9" creationId="{AB4B563D-8DD1-4796-B12D-192681886EF9}"/>
          </ac:picMkLst>
        </pc:picChg>
        <pc:picChg chg="add del mod ord">
          <ac:chgData name="Tamera  Hutchings" userId="S::tlh8b@mtmail.mtsu.edu::2458e542-07aa-4776-9f9c-98198ed93e32" providerId="AD" clId="Web-{D0278ED1-C171-B9FE-B31C-85F33272432C}" dt="2018-10-12T02:30:43.978" v="1500"/>
          <ac:picMkLst>
            <pc:docMk/>
            <pc:sldMk cId="176591769" sldId="310"/>
            <ac:picMk id="15" creationId="{5EB6A9EE-0E40-4862-9174-49776FACA34B}"/>
          </ac:picMkLst>
        </pc:picChg>
        <pc:picChg chg="add del">
          <ac:chgData name="Tamera  Hutchings" userId="S::tlh8b@mtmail.mtsu.edu::2458e542-07aa-4776-9f9c-98198ed93e32" providerId="AD" clId="Web-{D0278ED1-C171-B9FE-B31C-85F33272432C}" dt="2018-10-12T02:28:23.645" v="1496"/>
          <ac:picMkLst>
            <pc:docMk/>
            <pc:sldMk cId="176591769" sldId="310"/>
            <ac:picMk id="21" creationId="{72A953FB-0919-4F04-BDB5-64598780A644}"/>
          </ac:picMkLst>
        </pc:picChg>
        <pc:picChg chg="add mod ord">
          <ac:chgData name="Tamera  Hutchings" userId="S::tlh8b@mtmail.mtsu.edu::2458e542-07aa-4776-9f9c-98198ed93e32" providerId="AD" clId="Web-{D0278ED1-C171-B9FE-B31C-85F33272432C}" dt="2018-10-12T02:31:22.666" v="1502"/>
          <ac:picMkLst>
            <pc:docMk/>
            <pc:sldMk cId="176591769" sldId="310"/>
            <ac:picMk id="23" creationId="{AEF457F8-DA16-48A7-87C0-FD9DCE16085B}"/>
          </ac:picMkLst>
        </pc:picChg>
        <pc:cxnChg chg="add del">
          <ac:chgData name="Tamera  Hutchings" userId="S::tlh8b@mtmail.mtsu.edu::2458e542-07aa-4776-9f9c-98198ed93e32" providerId="AD" clId="Web-{D0278ED1-C171-B9FE-B31C-85F33272432C}" dt="2018-10-12T02:27:14.503" v="1473"/>
          <ac:cxnSpMkLst>
            <pc:docMk/>
            <pc:sldMk cId="176591769" sldId="310"/>
            <ac:cxnSpMk id="14" creationId="{89EB8C68-FF1B-4849-867B-32D29B19F102}"/>
          </ac:cxnSpMkLst>
        </pc:cxnChg>
        <pc:cxnChg chg="add del">
          <ac:chgData name="Tamera  Hutchings" userId="S::tlh8b@mtmail.mtsu.edu::2458e542-07aa-4776-9f9c-98198ed93e32" providerId="AD" clId="Web-{D0278ED1-C171-B9FE-B31C-85F33272432C}" dt="2018-10-12T02:31:22.666" v="1502"/>
          <ac:cxnSpMkLst>
            <pc:docMk/>
            <pc:sldMk cId="176591769" sldId="310"/>
            <ac:cxnSpMk id="28" creationId="{1F5DC8C3-BA5F-4EED-BB9A-A14272BD82A1}"/>
          </ac:cxnSpMkLst>
        </pc:cxnChg>
        <pc:cxnChg chg="add">
          <ac:chgData name="Tamera  Hutchings" userId="S::tlh8b@mtmail.mtsu.edu::2458e542-07aa-4776-9f9c-98198ed93e32" providerId="AD" clId="Web-{D0278ED1-C171-B9FE-B31C-85F33272432C}" dt="2018-10-12T02:31:22.666" v="1502"/>
          <ac:cxnSpMkLst>
            <pc:docMk/>
            <pc:sldMk cId="176591769" sldId="310"/>
            <ac:cxnSpMk id="43" creationId="{1F5DC8C3-BA5F-4EED-BB9A-A14272BD82A1}"/>
          </ac:cxnSpMkLst>
        </pc:cxnChg>
        <pc:cxnChg chg="add">
          <ac:chgData name="Tamera  Hutchings" userId="S::tlh8b@mtmail.mtsu.edu::2458e542-07aa-4776-9f9c-98198ed93e32" providerId="AD" clId="Web-{D0278ED1-C171-B9FE-B31C-85F33272432C}" dt="2018-10-12T02:31:22.666" v="1502"/>
          <ac:cxnSpMkLst>
            <pc:docMk/>
            <pc:sldMk cId="176591769" sldId="310"/>
            <ac:cxnSpMk id="47" creationId="{F7F57F6B-E621-4E40-A34D-2FE12902AA20}"/>
          </ac:cxnSpMkLst>
        </pc:cxnChg>
      </pc:sldChg>
      <pc:sldChg chg="modSp new ord">
        <pc:chgData name="Tamera  Hutchings" userId="S::tlh8b@mtmail.mtsu.edu::2458e542-07aa-4776-9f9c-98198ed93e32" providerId="AD" clId="Web-{D0278ED1-C171-B9FE-B31C-85F33272432C}" dt="2018-10-12T02:33:56.379" v="1695"/>
        <pc:sldMkLst>
          <pc:docMk/>
          <pc:sldMk cId="3260816180" sldId="311"/>
        </pc:sldMkLst>
        <pc:spChg chg="mod">
          <ac:chgData name="Tamera  Hutchings" userId="S::tlh8b@mtmail.mtsu.edu::2458e542-07aa-4776-9f9c-98198ed93e32" providerId="AD" clId="Web-{D0278ED1-C171-B9FE-B31C-85F33272432C}" dt="2018-10-12T02:32:20.798" v="1513" actId="20577"/>
          <ac:spMkLst>
            <pc:docMk/>
            <pc:sldMk cId="3260816180" sldId="311"/>
            <ac:spMk id="2" creationId="{93C4AA5C-9234-4DFC-9B76-1BD0DC98680B}"/>
          </ac:spMkLst>
        </pc:spChg>
        <pc:spChg chg="mod">
          <ac:chgData name="Tamera  Hutchings" userId="S::tlh8b@mtmail.mtsu.edu::2458e542-07aa-4776-9f9c-98198ed93e32" providerId="AD" clId="Web-{D0278ED1-C171-B9FE-B31C-85F33272432C}" dt="2018-10-12T02:33:50.035" v="1692" actId="20577"/>
          <ac:spMkLst>
            <pc:docMk/>
            <pc:sldMk cId="3260816180" sldId="311"/>
            <ac:spMk id="3" creationId="{0E2070D4-BB75-4D22-AD16-EF562267BDB4}"/>
          </ac:spMkLst>
        </pc:spChg>
      </pc:sldChg>
    </pc:docChg>
  </pc:docChgLst>
  <pc:docChgLst>
    <pc:chgData name="Barbara  Adams" userId="S::bla3m@mtmail.mtsu.edu::dab8d6e3-9d92-48ec-975a-54ed7aed6891" providerId="AD" clId="Web-{F65A7C4A-2CA7-977B-B348-552E15108CBC}"/>
    <pc:docChg chg="delSld modSld sldOrd">
      <pc:chgData name="Barbara  Adams" userId="S::bla3m@mtmail.mtsu.edu::dab8d6e3-9d92-48ec-975a-54ed7aed6891" providerId="AD" clId="Web-{F65A7C4A-2CA7-977B-B348-552E15108CBC}" dt="2018-10-10T18:16:49.173" v="286"/>
      <pc:docMkLst>
        <pc:docMk/>
      </pc:docMkLst>
      <pc:sldChg chg="modSp">
        <pc:chgData name="Barbara  Adams" userId="S::bla3m@mtmail.mtsu.edu::dab8d6e3-9d92-48ec-975a-54ed7aed6891" providerId="AD" clId="Web-{F65A7C4A-2CA7-977B-B348-552E15108CBC}" dt="2018-10-10T18:10:45.164" v="231" actId="1076"/>
        <pc:sldMkLst>
          <pc:docMk/>
          <pc:sldMk cId="2652430462" sldId="265"/>
        </pc:sldMkLst>
        <pc:spChg chg="mod">
          <ac:chgData name="Barbara  Adams" userId="S::bla3m@mtmail.mtsu.edu::dab8d6e3-9d92-48ec-975a-54ed7aed6891" providerId="AD" clId="Web-{F65A7C4A-2CA7-977B-B348-552E15108CBC}" dt="2018-10-10T18:10:45.164" v="231" actId="1076"/>
          <ac:spMkLst>
            <pc:docMk/>
            <pc:sldMk cId="2652430462" sldId="265"/>
            <ac:spMk id="3" creationId="{00000000-0000-0000-0000-000000000000}"/>
          </ac:spMkLst>
        </pc:spChg>
      </pc:sldChg>
      <pc:sldChg chg="modSp mod modClrScheme chgLayout">
        <pc:chgData name="Barbara  Adams" userId="S::bla3m@mtmail.mtsu.edu::dab8d6e3-9d92-48ec-975a-54ed7aed6891" providerId="AD" clId="Web-{F65A7C4A-2CA7-977B-B348-552E15108CBC}" dt="2018-10-10T18:07:52.347" v="194" actId="20577"/>
        <pc:sldMkLst>
          <pc:docMk/>
          <pc:sldMk cId="4004598361" sldId="266"/>
        </pc:sldMkLst>
        <pc:spChg chg="mod ord">
          <ac:chgData name="Barbara  Adams" userId="S::bla3m@mtmail.mtsu.edu::dab8d6e3-9d92-48ec-975a-54ed7aed6891" providerId="AD" clId="Web-{F65A7C4A-2CA7-977B-B348-552E15108CBC}" dt="2018-10-10T18:05:54.313" v="174" actId="1076"/>
          <ac:spMkLst>
            <pc:docMk/>
            <pc:sldMk cId="4004598361" sldId="266"/>
            <ac:spMk id="2" creationId="{00000000-0000-0000-0000-000000000000}"/>
          </ac:spMkLst>
        </pc:spChg>
        <pc:spChg chg="mod ord">
          <ac:chgData name="Barbara  Adams" userId="S::bla3m@mtmail.mtsu.edu::dab8d6e3-9d92-48ec-975a-54ed7aed6891" providerId="AD" clId="Web-{F65A7C4A-2CA7-977B-B348-552E15108CBC}" dt="2018-10-10T18:07:52.347" v="194" actId="20577"/>
          <ac:spMkLst>
            <pc:docMk/>
            <pc:sldMk cId="4004598361" sldId="266"/>
            <ac:spMk id="3" creationId="{00000000-0000-0000-0000-000000000000}"/>
          </ac:spMkLst>
        </pc:spChg>
      </pc:sldChg>
      <pc:sldChg chg="modSp">
        <pc:chgData name="Barbara  Adams" userId="S::bla3m@mtmail.mtsu.edu::dab8d6e3-9d92-48ec-975a-54ed7aed6891" providerId="AD" clId="Web-{F65A7C4A-2CA7-977B-B348-552E15108CBC}" dt="2018-10-10T18:02:43.980" v="158" actId="20577"/>
        <pc:sldMkLst>
          <pc:docMk/>
          <pc:sldMk cId="2341939576" sldId="267"/>
        </pc:sldMkLst>
        <pc:spChg chg="mod">
          <ac:chgData name="Barbara  Adams" userId="S::bla3m@mtmail.mtsu.edu::dab8d6e3-9d92-48ec-975a-54ed7aed6891" providerId="AD" clId="Web-{F65A7C4A-2CA7-977B-B348-552E15108CBC}" dt="2018-10-10T18:02:43.980" v="158" actId="20577"/>
          <ac:spMkLst>
            <pc:docMk/>
            <pc:sldMk cId="2341939576" sldId="267"/>
            <ac:spMk id="3" creationId="{00000000-0000-0000-0000-000000000000}"/>
          </ac:spMkLst>
        </pc:spChg>
      </pc:sldChg>
      <pc:sldChg chg="modSp">
        <pc:chgData name="Barbara  Adams" userId="S::bla3m@mtmail.mtsu.edu::dab8d6e3-9d92-48ec-975a-54ed7aed6891" providerId="AD" clId="Web-{F65A7C4A-2CA7-977B-B348-552E15108CBC}" dt="2018-10-10T18:14:02.717" v="278" actId="20577"/>
        <pc:sldMkLst>
          <pc:docMk/>
          <pc:sldMk cId="1931885323" sldId="271"/>
        </pc:sldMkLst>
        <pc:spChg chg="mod">
          <ac:chgData name="Barbara  Adams" userId="S::bla3m@mtmail.mtsu.edu::dab8d6e3-9d92-48ec-975a-54ed7aed6891" providerId="AD" clId="Web-{F65A7C4A-2CA7-977B-B348-552E15108CBC}" dt="2018-10-10T18:14:02.717" v="278" actId="20577"/>
          <ac:spMkLst>
            <pc:docMk/>
            <pc:sldMk cId="1931885323" sldId="271"/>
            <ac:spMk id="9" creationId="{00000000-0000-0000-0000-000000000000}"/>
          </ac:spMkLst>
        </pc:spChg>
      </pc:sldChg>
      <pc:sldChg chg="modSp">
        <pc:chgData name="Barbara  Adams" userId="S::bla3m@mtmail.mtsu.edu::dab8d6e3-9d92-48ec-975a-54ed7aed6891" providerId="AD" clId="Web-{F65A7C4A-2CA7-977B-B348-552E15108CBC}" dt="2018-10-10T18:00:35.789" v="155" actId="20577"/>
        <pc:sldMkLst>
          <pc:docMk/>
          <pc:sldMk cId="1648277445" sldId="280"/>
        </pc:sldMkLst>
        <pc:spChg chg="mod">
          <ac:chgData name="Barbara  Adams" userId="S::bla3m@mtmail.mtsu.edu::dab8d6e3-9d92-48ec-975a-54ed7aed6891" providerId="AD" clId="Web-{F65A7C4A-2CA7-977B-B348-552E15108CBC}" dt="2018-10-10T18:00:35.789" v="155" actId="20577"/>
          <ac:spMkLst>
            <pc:docMk/>
            <pc:sldMk cId="1648277445" sldId="280"/>
            <ac:spMk id="3" creationId="{65154422-5C7E-4122-B789-348BFC4890D4}"/>
          </ac:spMkLst>
        </pc:spChg>
      </pc:sldChg>
      <pc:sldChg chg="modSp">
        <pc:chgData name="Barbara  Adams" userId="S::bla3m@mtmail.mtsu.edu::dab8d6e3-9d92-48ec-975a-54ed7aed6891" providerId="AD" clId="Web-{F65A7C4A-2CA7-977B-B348-552E15108CBC}" dt="2018-10-10T18:15:06.124" v="284" actId="20577"/>
        <pc:sldMkLst>
          <pc:docMk/>
          <pc:sldMk cId="2459466604" sldId="283"/>
        </pc:sldMkLst>
        <pc:spChg chg="mod">
          <ac:chgData name="Barbara  Adams" userId="S::bla3m@mtmail.mtsu.edu::dab8d6e3-9d92-48ec-975a-54ed7aed6891" providerId="AD" clId="Web-{F65A7C4A-2CA7-977B-B348-552E15108CBC}" dt="2018-10-10T18:15:06.124" v="284" actId="20577"/>
          <ac:spMkLst>
            <pc:docMk/>
            <pc:sldMk cId="2459466604" sldId="283"/>
            <ac:spMk id="3" creationId="{DCFD8A4B-3604-4759-9CED-60EEF49EE602}"/>
          </ac:spMkLst>
        </pc:spChg>
      </pc:sldChg>
      <pc:sldChg chg="modSp">
        <pc:chgData name="Barbara  Adams" userId="S::bla3m@mtmail.mtsu.edu::dab8d6e3-9d92-48ec-975a-54ed7aed6891" providerId="AD" clId="Web-{F65A7C4A-2CA7-977B-B348-552E15108CBC}" dt="2018-10-10T18:11:16.149" v="241" actId="20577"/>
        <pc:sldMkLst>
          <pc:docMk/>
          <pc:sldMk cId="2318994616" sldId="287"/>
        </pc:sldMkLst>
        <pc:spChg chg="mod">
          <ac:chgData name="Barbara  Adams" userId="S::bla3m@mtmail.mtsu.edu::dab8d6e3-9d92-48ec-975a-54ed7aed6891" providerId="AD" clId="Web-{F65A7C4A-2CA7-977B-B348-552E15108CBC}" dt="2018-10-10T18:11:16.149" v="241" actId="20577"/>
          <ac:spMkLst>
            <pc:docMk/>
            <pc:sldMk cId="2318994616" sldId="287"/>
            <ac:spMk id="3" creationId="{BDED181B-98F3-4C42-99BF-840C594AC557}"/>
          </ac:spMkLst>
        </pc:spChg>
      </pc:sldChg>
      <pc:sldChg chg="modSp ord">
        <pc:chgData name="Barbara  Adams" userId="S::bla3m@mtmail.mtsu.edu::dab8d6e3-9d92-48ec-975a-54ed7aed6891" providerId="AD" clId="Web-{F65A7C4A-2CA7-977B-B348-552E15108CBC}" dt="2018-10-10T18:00:01.711" v="147"/>
        <pc:sldMkLst>
          <pc:docMk/>
          <pc:sldMk cId="3709489523" sldId="293"/>
        </pc:sldMkLst>
        <pc:spChg chg="mod">
          <ac:chgData name="Barbara  Adams" userId="S::bla3m@mtmail.mtsu.edu::dab8d6e3-9d92-48ec-975a-54ed7aed6891" providerId="AD" clId="Web-{F65A7C4A-2CA7-977B-B348-552E15108CBC}" dt="2018-10-10T17:59:36.287" v="144" actId="20577"/>
          <ac:spMkLst>
            <pc:docMk/>
            <pc:sldMk cId="3709489523" sldId="293"/>
            <ac:spMk id="2" creationId="{43FCF9FE-3BC7-4598-ABBE-1DE1FDB35C75}"/>
          </ac:spMkLst>
        </pc:spChg>
      </pc:sldChg>
      <pc:sldChg chg="modSp">
        <pc:chgData name="Barbara  Adams" userId="S::bla3m@mtmail.mtsu.edu::dab8d6e3-9d92-48ec-975a-54ed7aed6891" providerId="AD" clId="Web-{F65A7C4A-2CA7-977B-B348-552E15108CBC}" dt="2018-10-10T18:12:33.620" v="248" actId="20577"/>
        <pc:sldMkLst>
          <pc:docMk/>
          <pc:sldMk cId="4021098430" sldId="294"/>
        </pc:sldMkLst>
        <pc:spChg chg="mod">
          <ac:chgData name="Barbara  Adams" userId="S::bla3m@mtmail.mtsu.edu::dab8d6e3-9d92-48ec-975a-54ed7aed6891" providerId="AD" clId="Web-{F65A7C4A-2CA7-977B-B348-552E15108CBC}" dt="2018-10-10T18:12:33.620" v="248" actId="20577"/>
          <ac:spMkLst>
            <pc:docMk/>
            <pc:sldMk cId="4021098430" sldId="294"/>
            <ac:spMk id="3" creationId="{2C9D7E72-E5F0-4E1B-B14C-AC7244B4852E}"/>
          </ac:spMkLst>
        </pc:spChg>
      </pc:sldChg>
      <pc:sldChg chg="ord">
        <pc:chgData name="Barbara  Adams" userId="S::bla3m@mtmail.mtsu.edu::dab8d6e3-9d92-48ec-975a-54ed7aed6891" providerId="AD" clId="Web-{F65A7C4A-2CA7-977B-B348-552E15108CBC}" dt="2018-10-10T18:16:49.173" v="286"/>
        <pc:sldMkLst>
          <pc:docMk/>
          <pc:sldMk cId="3962680758" sldId="298"/>
        </pc:sldMkLst>
      </pc:sldChg>
      <pc:sldChg chg="modSp">
        <pc:chgData name="Barbara  Adams" userId="S::bla3m@mtmail.mtsu.edu::dab8d6e3-9d92-48ec-975a-54ed7aed6891" providerId="AD" clId="Web-{F65A7C4A-2CA7-977B-B348-552E15108CBC}" dt="2018-10-10T17:53:47.044" v="39" actId="20577"/>
        <pc:sldMkLst>
          <pc:docMk/>
          <pc:sldMk cId="3994362283" sldId="303"/>
        </pc:sldMkLst>
        <pc:spChg chg="mod">
          <ac:chgData name="Barbara  Adams" userId="S::bla3m@mtmail.mtsu.edu::dab8d6e3-9d92-48ec-975a-54ed7aed6891" providerId="AD" clId="Web-{F65A7C4A-2CA7-977B-B348-552E15108CBC}" dt="2018-10-10T17:53:47.044" v="39" actId="20577"/>
          <ac:spMkLst>
            <pc:docMk/>
            <pc:sldMk cId="3994362283" sldId="303"/>
            <ac:spMk id="4" creationId="{25E880A0-CC61-468D-B033-98EAACF30CBF}"/>
          </ac:spMkLst>
        </pc:spChg>
      </pc:sldChg>
      <pc:sldChg chg="modSp ord">
        <pc:chgData name="Barbara  Adams" userId="S::bla3m@mtmail.mtsu.edu::dab8d6e3-9d92-48ec-975a-54ed7aed6891" providerId="AD" clId="Web-{F65A7C4A-2CA7-977B-B348-552E15108CBC}" dt="2018-10-10T18:00:06.257" v="148"/>
        <pc:sldMkLst>
          <pc:docMk/>
          <pc:sldMk cId="2007032330" sldId="304"/>
        </pc:sldMkLst>
        <pc:spChg chg="mod">
          <ac:chgData name="Barbara  Adams" userId="S::bla3m@mtmail.mtsu.edu::dab8d6e3-9d92-48ec-975a-54ed7aed6891" providerId="AD" clId="Web-{F65A7C4A-2CA7-977B-B348-552E15108CBC}" dt="2018-10-10T17:54:16.623" v="51" actId="20577"/>
          <ac:spMkLst>
            <pc:docMk/>
            <pc:sldMk cId="2007032330" sldId="304"/>
            <ac:spMk id="4" creationId="{2899777F-CA71-4174-BB85-AADB33F05CB8}"/>
          </ac:spMkLst>
        </pc:spChg>
      </pc:sldChg>
      <pc:sldChg chg="modSp del ord">
        <pc:chgData name="Barbara  Adams" userId="S::bla3m@mtmail.mtsu.edu::dab8d6e3-9d92-48ec-975a-54ed7aed6891" providerId="AD" clId="Web-{F65A7C4A-2CA7-977B-B348-552E15108CBC}" dt="2018-10-10T17:59:43.538" v="146"/>
        <pc:sldMkLst>
          <pc:docMk/>
          <pc:sldMk cId="2768897698" sldId="305"/>
        </pc:sldMkLst>
        <pc:spChg chg="mod">
          <ac:chgData name="Barbara  Adams" userId="S::bla3m@mtmail.mtsu.edu::dab8d6e3-9d92-48ec-975a-54ed7aed6891" providerId="AD" clId="Web-{F65A7C4A-2CA7-977B-B348-552E15108CBC}" dt="2018-10-10T17:58:17.285" v="117" actId="20577"/>
          <ac:spMkLst>
            <pc:docMk/>
            <pc:sldMk cId="2768897698" sldId="305"/>
            <ac:spMk id="3" creationId="{7B4ADF09-7AF3-4E32-B5E0-27F6ABCC4A12}"/>
          </ac:spMkLst>
        </pc:spChg>
      </pc:sldChg>
    </pc:docChg>
  </pc:docChgLst>
  <pc:docChgLst>
    <pc:chgData name="Tamera  Hutchings" userId="S::tlh8b@mtmail.mtsu.edu::2458e542-07aa-4776-9f9c-98198ed93e32" providerId="AD" clId="Web-{926E378F-AC40-A611-E427-44DCD7344E20}"/>
    <pc:docChg chg="modSld">
      <pc:chgData name="Tamera  Hutchings" userId="S::tlh8b@mtmail.mtsu.edu::2458e542-07aa-4776-9f9c-98198ed93e32" providerId="AD" clId="Web-{926E378F-AC40-A611-E427-44DCD7344E20}" dt="2018-09-30T20:29:15.337" v="46" actId="20577"/>
      <pc:docMkLst>
        <pc:docMk/>
      </pc:docMkLst>
      <pc:sldChg chg="addSp delSp modSp mod setBg">
        <pc:chgData name="Tamera  Hutchings" userId="S::tlh8b@mtmail.mtsu.edu::2458e542-07aa-4776-9f9c-98198ed93e32" providerId="AD" clId="Web-{926E378F-AC40-A611-E427-44DCD7344E20}" dt="2018-09-30T20:28:35.727" v="33"/>
        <pc:sldMkLst>
          <pc:docMk/>
          <pc:sldMk cId="2520956991" sldId="286"/>
        </pc:sldMkLst>
        <pc:spChg chg="mod">
          <ac:chgData name="Tamera  Hutchings" userId="S::tlh8b@mtmail.mtsu.edu::2458e542-07aa-4776-9f9c-98198ed93e32" providerId="AD" clId="Web-{926E378F-AC40-A611-E427-44DCD7344E20}" dt="2018-09-30T20:28:35.727" v="33"/>
          <ac:spMkLst>
            <pc:docMk/>
            <pc:sldMk cId="2520956991" sldId="286"/>
            <ac:spMk id="2" creationId="{75379B89-63A3-406A-B1EC-1F1B526122A1}"/>
          </ac:spMkLst>
        </pc:spChg>
        <pc:spChg chg="mod ord">
          <ac:chgData name="Tamera  Hutchings" userId="S::tlh8b@mtmail.mtsu.edu::2458e542-07aa-4776-9f9c-98198ed93e32" providerId="AD" clId="Web-{926E378F-AC40-A611-E427-44DCD7344E20}" dt="2018-09-30T20:28:35.727" v="33"/>
          <ac:spMkLst>
            <pc:docMk/>
            <pc:sldMk cId="2520956991" sldId="286"/>
            <ac:spMk id="3" creationId="{E3B3EF9F-9363-4E80-91B8-72DA2F959EBD}"/>
          </ac:spMkLst>
        </pc:spChg>
        <pc:spChg chg="add del">
          <ac:chgData name="Tamera  Hutchings" userId="S::tlh8b@mtmail.mtsu.edu::2458e542-07aa-4776-9f9c-98198ed93e32" providerId="AD" clId="Web-{926E378F-AC40-A611-E427-44DCD7344E20}" dt="2018-09-30T20:28:35.727" v="33"/>
          <ac:spMkLst>
            <pc:docMk/>
            <pc:sldMk cId="2520956991" sldId="286"/>
            <ac:spMk id="9" creationId="{13BCCAE5-A35B-4B66-A4A7-E23C34A403A4}"/>
          </ac:spMkLst>
        </pc:spChg>
        <pc:spChg chg="add del">
          <ac:chgData name="Tamera  Hutchings" userId="S::tlh8b@mtmail.mtsu.edu::2458e542-07aa-4776-9f9c-98198ed93e32" providerId="AD" clId="Web-{926E378F-AC40-A611-E427-44DCD7344E20}" dt="2018-09-30T20:28:35.727" v="33"/>
          <ac:spMkLst>
            <pc:docMk/>
            <pc:sldMk cId="2520956991" sldId="286"/>
            <ac:spMk id="13" creationId="{BD7A74B5-8367-4A83-ABEC-0FCDDE97B149}"/>
          </ac:spMkLst>
        </pc:spChg>
        <pc:spChg chg="add del">
          <ac:chgData name="Tamera  Hutchings" userId="S::tlh8b@mtmail.mtsu.edu::2458e542-07aa-4776-9f9c-98198ed93e32" providerId="AD" clId="Web-{926E378F-AC40-A611-E427-44DCD7344E20}" dt="2018-09-30T20:28:35.727" v="33"/>
          <ac:spMkLst>
            <pc:docMk/>
            <pc:sldMk cId="2520956991" sldId="286"/>
            <ac:spMk id="15" creationId="{2CC184B0-C2C6-4BF0-B078-816C7AF95977}"/>
          </ac:spMkLst>
        </pc:spChg>
        <pc:spChg chg="add">
          <ac:chgData name="Tamera  Hutchings" userId="S::tlh8b@mtmail.mtsu.edu::2458e542-07aa-4776-9f9c-98198ed93e32" providerId="AD" clId="Web-{926E378F-AC40-A611-E427-44DCD7344E20}" dt="2018-09-30T20:28:35.727" v="33"/>
          <ac:spMkLst>
            <pc:docMk/>
            <pc:sldMk cId="2520956991" sldId="286"/>
            <ac:spMk id="20" creationId="{08CB54FC-0B2A-4107-9A70-958B90B76585}"/>
          </ac:spMkLst>
        </pc:spChg>
        <pc:spChg chg="add">
          <ac:chgData name="Tamera  Hutchings" userId="S::tlh8b@mtmail.mtsu.edu::2458e542-07aa-4776-9f9c-98198ed93e32" providerId="AD" clId="Web-{926E378F-AC40-A611-E427-44DCD7344E20}" dt="2018-09-30T20:28:35.727" v="33"/>
          <ac:spMkLst>
            <pc:docMk/>
            <pc:sldMk cId="2520956991" sldId="286"/>
            <ac:spMk id="24" creationId="{6587DBF8-5C50-4034-8B79-FE54A01A8E15}"/>
          </ac:spMkLst>
        </pc:spChg>
        <pc:spChg chg="add">
          <ac:chgData name="Tamera  Hutchings" userId="S::tlh8b@mtmail.mtsu.edu::2458e542-07aa-4776-9f9c-98198ed93e32" providerId="AD" clId="Web-{926E378F-AC40-A611-E427-44DCD7344E20}" dt="2018-09-30T20:28:35.727" v="33"/>
          <ac:spMkLst>
            <pc:docMk/>
            <pc:sldMk cId="2520956991" sldId="286"/>
            <ac:spMk id="26" creationId="{14720853-E885-4BE5-BFE2-24004CEF6952}"/>
          </ac:spMkLst>
        </pc:spChg>
        <pc:picChg chg="add mod">
          <ac:chgData name="Tamera  Hutchings" userId="S::tlh8b@mtmail.mtsu.edu::2458e542-07aa-4776-9f9c-98198ed93e32" providerId="AD" clId="Web-{926E378F-AC40-A611-E427-44DCD7344E20}" dt="2018-09-30T20:28:35.727" v="33"/>
          <ac:picMkLst>
            <pc:docMk/>
            <pc:sldMk cId="2520956991" sldId="286"/>
            <ac:picMk id="4" creationId="{EF806ABD-448F-4619-9610-9CDC7AA656A6}"/>
          </ac:picMkLst>
        </pc:picChg>
        <pc:cxnChg chg="add del">
          <ac:chgData name="Tamera  Hutchings" userId="S::tlh8b@mtmail.mtsu.edu::2458e542-07aa-4776-9f9c-98198ed93e32" providerId="AD" clId="Web-{926E378F-AC40-A611-E427-44DCD7344E20}" dt="2018-09-30T20:28:35.727" v="33"/>
          <ac:cxnSpMkLst>
            <pc:docMk/>
            <pc:sldMk cId="2520956991" sldId="286"/>
            <ac:cxnSpMk id="11" creationId="{6987BDFB-DE64-4B56-B44F-45FAE19FA94E}"/>
          </ac:cxnSpMkLst>
        </pc:cxnChg>
        <pc:cxnChg chg="add">
          <ac:chgData name="Tamera  Hutchings" userId="S::tlh8b@mtmail.mtsu.edu::2458e542-07aa-4776-9f9c-98198ed93e32" providerId="AD" clId="Web-{926E378F-AC40-A611-E427-44DCD7344E20}" dt="2018-09-30T20:28:35.727" v="33"/>
          <ac:cxnSpMkLst>
            <pc:docMk/>
            <pc:sldMk cId="2520956991" sldId="286"/>
            <ac:cxnSpMk id="22" creationId="{7855A9B5-1710-4B19-B0F1-CDFDD4ED5B7E}"/>
          </ac:cxnSpMkLst>
        </pc:cxnChg>
      </pc:sldChg>
      <pc:sldChg chg="modSp">
        <pc:chgData name="Tamera  Hutchings" userId="S::tlh8b@mtmail.mtsu.edu::2458e542-07aa-4776-9f9c-98198ed93e32" providerId="AD" clId="Web-{926E378F-AC40-A611-E427-44DCD7344E20}" dt="2018-09-30T20:29:11.181" v="44" actId="20577"/>
        <pc:sldMkLst>
          <pc:docMk/>
          <pc:sldMk cId="2147825632" sldId="290"/>
        </pc:sldMkLst>
        <pc:spChg chg="mod">
          <ac:chgData name="Tamera  Hutchings" userId="S::tlh8b@mtmail.mtsu.edu::2458e542-07aa-4776-9f9c-98198ed93e32" providerId="AD" clId="Web-{926E378F-AC40-A611-E427-44DCD7344E20}" dt="2018-09-30T20:29:11.181" v="44" actId="20577"/>
          <ac:spMkLst>
            <pc:docMk/>
            <pc:sldMk cId="2147825632" sldId="290"/>
            <ac:spMk id="2" creationId="{25E92556-0FDE-4FF1-850F-87F892D7769B}"/>
          </ac:spMkLst>
        </pc:spChg>
      </pc:sldChg>
    </pc:docChg>
  </pc:docChgLst>
  <pc:docChgLst>
    <pc:chgData name="Tamera  Hutchings" userId="S::tlh8b@mtmail.mtsu.edu::2458e542-07aa-4776-9f9c-98198ed93e32" providerId="AD" clId="Web-{0A5D84FC-57FB-8153-2552-BBAFCD57C12C}"/>
    <pc:docChg chg="delSld modSld">
      <pc:chgData name="Tamera  Hutchings" userId="S::tlh8b@mtmail.mtsu.edu::2458e542-07aa-4776-9f9c-98198ed93e32" providerId="AD" clId="Web-{0A5D84FC-57FB-8153-2552-BBAFCD57C12C}" dt="2018-10-15T15:43:43.160" v="268"/>
      <pc:docMkLst>
        <pc:docMk/>
      </pc:docMkLst>
      <pc:sldChg chg="modSp">
        <pc:chgData name="Tamera  Hutchings" userId="S::tlh8b@mtmail.mtsu.edu::2458e542-07aa-4776-9f9c-98198ed93e32" providerId="AD" clId="Web-{0A5D84FC-57FB-8153-2552-BBAFCD57C12C}" dt="2018-10-15T15:07:57.471" v="10" actId="20577"/>
        <pc:sldMkLst>
          <pc:docMk/>
          <pc:sldMk cId="2459466604" sldId="283"/>
        </pc:sldMkLst>
        <pc:spChg chg="mod">
          <ac:chgData name="Tamera  Hutchings" userId="S::tlh8b@mtmail.mtsu.edu::2458e542-07aa-4776-9f9c-98198ed93e32" providerId="AD" clId="Web-{0A5D84FC-57FB-8153-2552-BBAFCD57C12C}" dt="2018-10-15T15:07:57.471" v="10" actId="20577"/>
          <ac:spMkLst>
            <pc:docMk/>
            <pc:sldMk cId="2459466604" sldId="283"/>
            <ac:spMk id="3" creationId="{DCFD8A4B-3604-4759-9CED-60EEF49EE602}"/>
          </ac:spMkLst>
        </pc:spChg>
      </pc:sldChg>
      <pc:sldChg chg="del">
        <pc:chgData name="Tamera  Hutchings" userId="S::tlh8b@mtmail.mtsu.edu::2458e542-07aa-4776-9f9c-98198ed93e32" providerId="AD" clId="Web-{0A5D84FC-57FB-8153-2552-BBAFCD57C12C}" dt="2018-10-15T15:43:43.160" v="268"/>
        <pc:sldMkLst>
          <pc:docMk/>
          <pc:sldMk cId="3400265586" sldId="300"/>
        </pc:sldMkLst>
      </pc:sldChg>
      <pc:sldChg chg="modSp">
        <pc:chgData name="Tamera  Hutchings" userId="S::tlh8b@mtmail.mtsu.edu::2458e542-07aa-4776-9f9c-98198ed93e32" providerId="AD" clId="Web-{0A5D84FC-57FB-8153-2552-BBAFCD57C12C}" dt="2018-10-15T15:21:10.945" v="160" actId="20577"/>
        <pc:sldMkLst>
          <pc:docMk/>
          <pc:sldMk cId="3402326737" sldId="307"/>
        </pc:sldMkLst>
        <pc:spChg chg="mod">
          <ac:chgData name="Tamera  Hutchings" userId="S::tlh8b@mtmail.mtsu.edu::2458e542-07aa-4776-9f9c-98198ed93e32" providerId="AD" clId="Web-{0A5D84FC-57FB-8153-2552-BBAFCD57C12C}" dt="2018-10-15T15:21:10.945" v="160" actId="20577"/>
          <ac:spMkLst>
            <pc:docMk/>
            <pc:sldMk cId="3402326737" sldId="307"/>
            <ac:spMk id="3" creationId="{8658C261-1605-4334-8AB5-4EE997255228}"/>
          </ac:spMkLst>
        </pc:spChg>
      </pc:sldChg>
      <pc:sldChg chg="modSp">
        <pc:chgData name="Tamera  Hutchings" userId="S::tlh8b@mtmail.mtsu.edu::2458e542-07aa-4776-9f9c-98198ed93e32" providerId="AD" clId="Web-{0A5D84FC-57FB-8153-2552-BBAFCD57C12C}" dt="2018-10-15T15:33:48.373" v="265" actId="20577"/>
        <pc:sldMkLst>
          <pc:docMk/>
          <pc:sldMk cId="1372157886" sldId="314"/>
        </pc:sldMkLst>
        <pc:spChg chg="mod">
          <ac:chgData name="Tamera  Hutchings" userId="S::tlh8b@mtmail.mtsu.edu::2458e542-07aa-4776-9f9c-98198ed93e32" providerId="AD" clId="Web-{0A5D84FC-57FB-8153-2552-BBAFCD57C12C}" dt="2018-10-15T15:33:48.373" v="265" actId="20577"/>
          <ac:spMkLst>
            <pc:docMk/>
            <pc:sldMk cId="1372157886" sldId="314"/>
            <ac:spMk id="3" creationId="{C470F1E5-7A02-4522-8329-CA53AEAF3380}"/>
          </ac:spMkLst>
        </pc:spChg>
      </pc:sldChg>
    </pc:docChg>
  </pc:docChgLst>
  <pc:docChgLst>
    <pc:chgData name="Barbara  Adams" userId="S::bla3m@mtmail.mtsu.edu::dab8d6e3-9d92-48ec-975a-54ed7aed6891" providerId="AD" clId="Web-{7875FD9D-78E3-473F-8785-3CE55AA0C32C}"/>
    <pc:docChg chg="addSld modSld sldOrd">
      <pc:chgData name="Barbara  Adams" userId="S::bla3m@mtmail.mtsu.edu::dab8d6e3-9d92-48ec-975a-54ed7aed6891" providerId="AD" clId="Web-{7875FD9D-78E3-473F-8785-3CE55AA0C32C}" dt="2018-09-30T22:35:00.063" v="234" actId="20577"/>
      <pc:docMkLst>
        <pc:docMk/>
      </pc:docMkLst>
      <pc:sldChg chg="modSp">
        <pc:chgData name="Barbara  Adams" userId="S::bla3m@mtmail.mtsu.edu::dab8d6e3-9d92-48ec-975a-54ed7aed6891" providerId="AD" clId="Web-{7875FD9D-78E3-473F-8785-3CE55AA0C32C}" dt="2018-09-30T22:33:56.937" v="200" actId="20577"/>
        <pc:sldMkLst>
          <pc:docMk/>
          <pc:sldMk cId="1724796624" sldId="260"/>
        </pc:sldMkLst>
        <pc:spChg chg="mod">
          <ac:chgData name="Barbara  Adams" userId="S::bla3m@mtmail.mtsu.edu::dab8d6e3-9d92-48ec-975a-54ed7aed6891" providerId="AD" clId="Web-{7875FD9D-78E3-473F-8785-3CE55AA0C32C}" dt="2018-09-30T22:33:56.937" v="200" actId="20577"/>
          <ac:spMkLst>
            <pc:docMk/>
            <pc:sldMk cId="1724796624" sldId="260"/>
            <ac:spMk id="3" creationId="{00000000-0000-0000-0000-000000000000}"/>
          </ac:spMkLst>
        </pc:spChg>
      </pc:sldChg>
      <pc:sldChg chg="modSp">
        <pc:chgData name="Barbara  Adams" userId="S::bla3m@mtmail.mtsu.edu::dab8d6e3-9d92-48ec-975a-54ed7aed6891" providerId="AD" clId="Web-{7875FD9D-78E3-473F-8785-3CE55AA0C32C}" dt="2018-09-30T22:34:36.328" v="221" actId="20577"/>
        <pc:sldMkLst>
          <pc:docMk/>
          <pc:sldMk cId="1838310977" sldId="262"/>
        </pc:sldMkLst>
        <pc:spChg chg="mod">
          <ac:chgData name="Barbara  Adams" userId="S::bla3m@mtmail.mtsu.edu::dab8d6e3-9d92-48ec-975a-54ed7aed6891" providerId="AD" clId="Web-{7875FD9D-78E3-473F-8785-3CE55AA0C32C}" dt="2018-09-30T22:34:36.328" v="221" actId="20577"/>
          <ac:spMkLst>
            <pc:docMk/>
            <pc:sldMk cId="1838310977" sldId="262"/>
            <ac:spMk id="2" creationId="{00000000-0000-0000-0000-000000000000}"/>
          </ac:spMkLst>
        </pc:spChg>
        <pc:spChg chg="mod">
          <ac:chgData name="Barbara  Adams" userId="S::bla3m@mtmail.mtsu.edu::dab8d6e3-9d92-48ec-975a-54ed7aed6891" providerId="AD" clId="Web-{7875FD9D-78E3-473F-8785-3CE55AA0C32C}" dt="2018-09-30T22:32:51.217" v="171" actId="20577"/>
          <ac:spMkLst>
            <pc:docMk/>
            <pc:sldMk cId="1838310977" sldId="262"/>
            <ac:spMk id="4" creationId="{00000000-0000-0000-0000-000000000000}"/>
          </ac:spMkLst>
        </pc:spChg>
      </pc:sldChg>
      <pc:sldChg chg="modSp">
        <pc:chgData name="Barbara  Adams" userId="S::bla3m@mtmail.mtsu.edu::dab8d6e3-9d92-48ec-975a-54ed7aed6891" providerId="AD" clId="Web-{7875FD9D-78E3-473F-8785-3CE55AA0C32C}" dt="2018-09-30T22:35:00.063" v="233" actId="20577"/>
        <pc:sldMkLst>
          <pc:docMk/>
          <pc:sldMk cId="1587957317" sldId="263"/>
        </pc:sldMkLst>
        <pc:spChg chg="mod">
          <ac:chgData name="Barbara  Adams" userId="S::bla3m@mtmail.mtsu.edu::dab8d6e3-9d92-48ec-975a-54ed7aed6891" providerId="AD" clId="Web-{7875FD9D-78E3-473F-8785-3CE55AA0C32C}" dt="2018-09-30T22:35:00.063" v="233" actId="20577"/>
          <ac:spMkLst>
            <pc:docMk/>
            <pc:sldMk cId="1587957317" sldId="263"/>
            <ac:spMk id="2" creationId="{00000000-0000-0000-0000-000000000000}"/>
          </ac:spMkLst>
        </pc:spChg>
        <pc:spChg chg="mod">
          <ac:chgData name="Barbara  Adams" userId="S::bla3m@mtmail.mtsu.edu::dab8d6e3-9d92-48ec-975a-54ed7aed6891" providerId="AD" clId="Web-{7875FD9D-78E3-473F-8785-3CE55AA0C32C}" dt="2018-09-30T22:20:42.846" v="24" actId="20577"/>
          <ac:spMkLst>
            <pc:docMk/>
            <pc:sldMk cId="1587957317" sldId="263"/>
            <ac:spMk id="3" creationId="{00000000-0000-0000-0000-000000000000}"/>
          </ac:spMkLst>
        </pc:spChg>
      </pc:sldChg>
      <pc:sldChg chg="modSp">
        <pc:chgData name="Barbara  Adams" userId="S::bla3m@mtmail.mtsu.edu::dab8d6e3-9d92-48ec-975a-54ed7aed6891" providerId="AD" clId="Web-{7875FD9D-78E3-473F-8785-3CE55AA0C32C}" dt="2018-09-30T22:18:21.938" v="10" actId="20577"/>
        <pc:sldMkLst>
          <pc:docMk/>
          <pc:sldMk cId="1648277445" sldId="280"/>
        </pc:sldMkLst>
        <pc:spChg chg="mod">
          <ac:chgData name="Barbara  Adams" userId="S::bla3m@mtmail.mtsu.edu::dab8d6e3-9d92-48ec-975a-54ed7aed6891" providerId="AD" clId="Web-{7875FD9D-78E3-473F-8785-3CE55AA0C32C}" dt="2018-09-30T22:18:21.938" v="10" actId="20577"/>
          <ac:spMkLst>
            <pc:docMk/>
            <pc:sldMk cId="1648277445" sldId="280"/>
            <ac:spMk id="3" creationId="{65154422-5C7E-4122-B789-348BFC4890D4}"/>
          </ac:spMkLst>
        </pc:spChg>
      </pc:sldChg>
      <pc:sldChg chg="modSp">
        <pc:chgData name="Barbara  Adams" userId="S::bla3m@mtmail.mtsu.edu::dab8d6e3-9d92-48ec-975a-54ed7aed6891" providerId="AD" clId="Web-{7875FD9D-78E3-473F-8785-3CE55AA0C32C}" dt="2018-09-30T22:24:25.459" v="51" actId="20577"/>
        <pc:sldMkLst>
          <pc:docMk/>
          <pc:sldMk cId="34944048" sldId="284"/>
        </pc:sldMkLst>
        <pc:spChg chg="mod">
          <ac:chgData name="Barbara  Adams" userId="S::bla3m@mtmail.mtsu.edu::dab8d6e3-9d92-48ec-975a-54ed7aed6891" providerId="AD" clId="Web-{7875FD9D-78E3-473F-8785-3CE55AA0C32C}" dt="2018-09-30T22:24:25.459" v="51" actId="20577"/>
          <ac:spMkLst>
            <pc:docMk/>
            <pc:sldMk cId="34944048" sldId="284"/>
            <ac:spMk id="3" creationId="{58C52688-82DD-4C90-B9B3-2DF21F3FC655}"/>
          </ac:spMkLst>
        </pc:spChg>
      </pc:sldChg>
      <pc:sldChg chg="modSp">
        <pc:chgData name="Barbara  Adams" userId="S::bla3m@mtmail.mtsu.edu::dab8d6e3-9d92-48ec-975a-54ed7aed6891" providerId="AD" clId="Web-{7875FD9D-78E3-473F-8785-3CE55AA0C32C}" dt="2018-09-30T22:21:15.534" v="31" actId="20577"/>
        <pc:sldMkLst>
          <pc:docMk/>
          <pc:sldMk cId="755170186" sldId="288"/>
        </pc:sldMkLst>
        <pc:spChg chg="mod">
          <ac:chgData name="Barbara  Adams" userId="S::bla3m@mtmail.mtsu.edu::dab8d6e3-9d92-48ec-975a-54ed7aed6891" providerId="AD" clId="Web-{7875FD9D-78E3-473F-8785-3CE55AA0C32C}" dt="2018-09-30T22:21:15.534" v="31" actId="20577"/>
          <ac:spMkLst>
            <pc:docMk/>
            <pc:sldMk cId="755170186" sldId="288"/>
            <ac:spMk id="3" creationId="{657D2857-0EBA-4A25-94E0-ABD92EA10123}"/>
          </ac:spMkLst>
        </pc:spChg>
      </pc:sldChg>
      <pc:sldChg chg="modSp new ord">
        <pc:chgData name="Barbara  Adams" userId="S::bla3m@mtmail.mtsu.edu::dab8d6e3-9d92-48ec-975a-54ed7aed6891" providerId="AD" clId="Web-{7875FD9D-78E3-473F-8785-3CE55AA0C32C}" dt="2018-09-30T22:34:13.203" v="205" actId="1076"/>
        <pc:sldMkLst>
          <pc:docMk/>
          <pc:sldMk cId="3263748170" sldId="295"/>
        </pc:sldMkLst>
        <pc:spChg chg="mod">
          <ac:chgData name="Barbara  Adams" userId="S::bla3m@mtmail.mtsu.edu::dab8d6e3-9d92-48ec-975a-54ed7aed6891" providerId="AD" clId="Web-{7875FD9D-78E3-473F-8785-3CE55AA0C32C}" dt="2018-09-30T22:34:13.203" v="205" actId="1076"/>
          <ac:spMkLst>
            <pc:docMk/>
            <pc:sldMk cId="3263748170" sldId="295"/>
            <ac:spMk id="2" creationId="{AE68418D-2F48-40C2-A826-004565A0BDB8}"/>
          </ac:spMkLst>
        </pc:spChg>
        <pc:spChg chg="mod">
          <ac:chgData name="Barbara  Adams" userId="S::bla3m@mtmail.mtsu.edu::dab8d6e3-9d92-48ec-975a-54ed7aed6891" providerId="AD" clId="Web-{7875FD9D-78E3-473F-8785-3CE55AA0C32C}" dt="2018-09-30T22:29:51.964" v="87" actId="20577"/>
          <ac:spMkLst>
            <pc:docMk/>
            <pc:sldMk cId="3263748170" sldId="295"/>
            <ac:spMk id="3" creationId="{AE517673-085A-45A6-9828-D6A65A8C01BA}"/>
          </ac:spMkLst>
        </pc:spChg>
      </pc:sldChg>
      <pc:sldChg chg="modSp new ord">
        <pc:chgData name="Barbara  Adams" userId="S::bla3m@mtmail.mtsu.edu::dab8d6e3-9d92-48ec-975a-54ed7aed6891" providerId="AD" clId="Web-{7875FD9D-78E3-473F-8785-3CE55AA0C32C}" dt="2018-09-30T22:34:26.328" v="214" actId="20577"/>
        <pc:sldMkLst>
          <pc:docMk/>
          <pc:sldMk cId="977331765" sldId="296"/>
        </pc:sldMkLst>
        <pc:spChg chg="mod">
          <ac:chgData name="Barbara  Adams" userId="S::bla3m@mtmail.mtsu.edu::dab8d6e3-9d92-48ec-975a-54ed7aed6891" providerId="AD" clId="Web-{7875FD9D-78E3-473F-8785-3CE55AA0C32C}" dt="2018-09-30T22:34:26.328" v="214" actId="20577"/>
          <ac:spMkLst>
            <pc:docMk/>
            <pc:sldMk cId="977331765" sldId="296"/>
            <ac:spMk id="2" creationId="{7E062091-5161-459F-9A96-6183563B3AB5}"/>
          </ac:spMkLst>
        </pc:spChg>
        <pc:spChg chg="mod">
          <ac:chgData name="Barbara  Adams" userId="S::bla3m@mtmail.mtsu.edu::dab8d6e3-9d92-48ec-975a-54ed7aed6891" providerId="AD" clId="Web-{7875FD9D-78E3-473F-8785-3CE55AA0C32C}" dt="2018-09-30T22:31:23.481" v="128" actId="20577"/>
          <ac:spMkLst>
            <pc:docMk/>
            <pc:sldMk cId="977331765" sldId="296"/>
            <ac:spMk id="3" creationId="{7D35ACC5-6FD3-4634-8F7E-3A3BED0A3675}"/>
          </ac:spMkLst>
        </pc:spChg>
      </pc:sldChg>
      <pc:sldChg chg="modSp new ord">
        <pc:chgData name="Barbara  Adams" userId="S::bla3m@mtmail.mtsu.edu::dab8d6e3-9d92-48ec-975a-54ed7aed6891" providerId="AD" clId="Web-{7875FD9D-78E3-473F-8785-3CE55AA0C32C}" dt="2018-09-30T22:34:40.531" v="226" actId="20577"/>
        <pc:sldMkLst>
          <pc:docMk/>
          <pc:sldMk cId="776253190" sldId="297"/>
        </pc:sldMkLst>
        <pc:spChg chg="mod">
          <ac:chgData name="Barbara  Adams" userId="S::bla3m@mtmail.mtsu.edu::dab8d6e3-9d92-48ec-975a-54ed7aed6891" providerId="AD" clId="Web-{7875FD9D-78E3-473F-8785-3CE55AA0C32C}" dt="2018-09-30T22:34:40.531" v="226" actId="20577"/>
          <ac:spMkLst>
            <pc:docMk/>
            <pc:sldMk cId="776253190" sldId="297"/>
            <ac:spMk id="2" creationId="{D6DD9D9D-7977-4CB8-92F0-5A9918AB56AC}"/>
          </ac:spMkLst>
        </pc:spChg>
        <pc:spChg chg="mod">
          <ac:chgData name="Barbara  Adams" userId="S::bla3m@mtmail.mtsu.edu::dab8d6e3-9d92-48ec-975a-54ed7aed6891" providerId="AD" clId="Web-{7875FD9D-78E3-473F-8785-3CE55AA0C32C}" dt="2018-09-30T22:32:34.357" v="168" actId="20577"/>
          <ac:spMkLst>
            <pc:docMk/>
            <pc:sldMk cId="776253190" sldId="297"/>
            <ac:spMk id="3" creationId="{85A0AB74-E803-449C-B47F-282FD41D5309}"/>
          </ac:spMkLst>
        </pc:spChg>
      </pc:sldChg>
    </pc:docChg>
  </pc:docChgLst>
  <pc:docChgLst>
    <pc:chgData name="Tamera  Hutchings" userId="S::tlh8b@mtmail.mtsu.edu::2458e542-07aa-4776-9f9c-98198ed93e32" providerId="AD" clId="Web-{3AA79C29-D407-7DA2-CDCD-CBF4EB7DEDFE}"/>
    <pc:docChg chg="modSld">
      <pc:chgData name="Tamera  Hutchings" userId="S::tlh8b@mtmail.mtsu.edu::2458e542-07aa-4776-9f9c-98198ed93e32" providerId="AD" clId="Web-{3AA79C29-D407-7DA2-CDCD-CBF4EB7DEDFE}" dt="2018-10-15T18:29:41.809" v="49" actId="20577"/>
      <pc:docMkLst>
        <pc:docMk/>
      </pc:docMkLst>
      <pc:sldChg chg="modSp">
        <pc:chgData name="Tamera  Hutchings" userId="S::tlh8b@mtmail.mtsu.edu::2458e542-07aa-4776-9f9c-98198ed93e32" providerId="AD" clId="Web-{3AA79C29-D407-7DA2-CDCD-CBF4EB7DEDFE}" dt="2018-10-15T18:29:09.792" v="32" actId="20577"/>
        <pc:sldMkLst>
          <pc:docMk/>
          <pc:sldMk cId="1360156391" sldId="285"/>
        </pc:sldMkLst>
        <pc:spChg chg="mod">
          <ac:chgData name="Tamera  Hutchings" userId="S::tlh8b@mtmail.mtsu.edu::2458e542-07aa-4776-9f9c-98198ed93e32" providerId="AD" clId="Web-{3AA79C29-D407-7DA2-CDCD-CBF4EB7DEDFE}" dt="2018-10-15T18:29:09.792" v="32" actId="20577"/>
          <ac:spMkLst>
            <pc:docMk/>
            <pc:sldMk cId="1360156391" sldId="285"/>
            <ac:spMk id="3" creationId="{56DBA4B6-668A-41E8-8B05-130BC40FE3B3}"/>
          </ac:spMkLst>
        </pc:spChg>
      </pc:sldChg>
      <pc:sldChg chg="modSp">
        <pc:chgData name="Tamera  Hutchings" userId="S::tlh8b@mtmail.mtsu.edu::2458e542-07aa-4776-9f9c-98198ed93e32" providerId="AD" clId="Web-{3AA79C29-D407-7DA2-CDCD-CBF4EB7DEDFE}" dt="2018-10-15T18:26:37.397" v="3"/>
        <pc:sldMkLst>
          <pc:docMk/>
          <pc:sldMk cId="3962680758" sldId="298"/>
        </pc:sldMkLst>
        <pc:graphicFrameChg chg="mod modGraphic">
          <ac:chgData name="Tamera  Hutchings" userId="S::tlh8b@mtmail.mtsu.edu::2458e542-07aa-4776-9f9c-98198ed93e32" providerId="AD" clId="Web-{3AA79C29-D407-7DA2-CDCD-CBF4EB7DEDFE}" dt="2018-10-15T18:26:37.397" v="3"/>
          <ac:graphicFrameMkLst>
            <pc:docMk/>
            <pc:sldMk cId="3962680758" sldId="298"/>
            <ac:graphicFrameMk id="3" creationId="{2990E104-1933-47CA-B9D1-FF0D67B947CF}"/>
          </ac:graphicFrameMkLst>
        </pc:graphicFrameChg>
      </pc:sldChg>
      <pc:sldChg chg="modSp">
        <pc:chgData name="Tamera  Hutchings" userId="S::tlh8b@mtmail.mtsu.edu::2458e542-07aa-4776-9f9c-98198ed93e32" providerId="AD" clId="Web-{3AA79C29-D407-7DA2-CDCD-CBF4EB7DEDFE}" dt="2018-10-15T18:29:41.809" v="48" actId="20577"/>
        <pc:sldMkLst>
          <pc:docMk/>
          <pc:sldMk cId="1372157886" sldId="314"/>
        </pc:sldMkLst>
        <pc:spChg chg="mod">
          <ac:chgData name="Tamera  Hutchings" userId="S::tlh8b@mtmail.mtsu.edu::2458e542-07aa-4776-9f9c-98198ed93e32" providerId="AD" clId="Web-{3AA79C29-D407-7DA2-CDCD-CBF4EB7DEDFE}" dt="2018-10-15T18:29:41.809" v="48" actId="20577"/>
          <ac:spMkLst>
            <pc:docMk/>
            <pc:sldMk cId="1372157886" sldId="314"/>
            <ac:spMk id="3" creationId="{C470F1E5-7A02-4522-8329-CA53AEAF3380}"/>
          </ac:spMkLst>
        </pc:spChg>
      </pc:sldChg>
    </pc:docChg>
  </pc:docChgLst>
  <pc:docChgLst>
    <pc:chgData name="Barbara  Adams" userId="S::bla3m@mtmail.mtsu.edu::dab8d6e3-9d92-48ec-975a-54ed7aed6891" providerId="AD" clId="Web-{8EB85F43-E2F2-D2EB-3B2E-A65A6427E5A5}"/>
    <pc:docChg chg="addSld modSld">
      <pc:chgData name="Barbara  Adams" userId="S::bla3m@mtmail.mtsu.edu::dab8d6e3-9d92-48ec-975a-54ed7aed6891" providerId="AD" clId="Web-{8EB85F43-E2F2-D2EB-3B2E-A65A6427E5A5}" dt="2018-10-11T01:24:25.081" v="534"/>
      <pc:docMkLst>
        <pc:docMk/>
      </pc:docMkLst>
      <pc:sldChg chg="modSp">
        <pc:chgData name="Barbara  Adams" userId="S::bla3m@mtmail.mtsu.edu::dab8d6e3-9d92-48ec-975a-54ed7aed6891" providerId="AD" clId="Web-{8EB85F43-E2F2-D2EB-3B2E-A65A6427E5A5}" dt="2018-10-11T00:43:09.953" v="1" actId="20577"/>
        <pc:sldMkLst>
          <pc:docMk/>
          <pc:sldMk cId="1457795437" sldId="256"/>
        </pc:sldMkLst>
        <pc:spChg chg="mod">
          <ac:chgData name="Barbara  Adams" userId="S::bla3m@mtmail.mtsu.edu::dab8d6e3-9d92-48ec-975a-54ed7aed6891" providerId="AD" clId="Web-{8EB85F43-E2F2-D2EB-3B2E-A65A6427E5A5}" dt="2018-10-11T00:43:09.953" v="1" actId="20577"/>
          <ac:spMkLst>
            <pc:docMk/>
            <pc:sldMk cId="1457795437" sldId="256"/>
            <ac:spMk id="3" creationId="{00000000-0000-0000-0000-000000000000}"/>
          </ac:spMkLst>
        </pc:spChg>
      </pc:sldChg>
      <pc:sldChg chg="modSp">
        <pc:chgData name="Barbara  Adams" userId="S::bla3m@mtmail.mtsu.edu::dab8d6e3-9d92-48ec-975a-54ed7aed6891" providerId="AD" clId="Web-{8EB85F43-E2F2-D2EB-3B2E-A65A6427E5A5}" dt="2018-10-11T00:43:49.828" v="6" actId="14100"/>
        <pc:sldMkLst>
          <pc:docMk/>
          <pc:sldMk cId="1285976164" sldId="257"/>
        </pc:sldMkLst>
        <pc:spChg chg="mod">
          <ac:chgData name="Barbara  Adams" userId="S::bla3m@mtmail.mtsu.edu::dab8d6e3-9d92-48ec-975a-54ed7aed6891" providerId="AD" clId="Web-{8EB85F43-E2F2-D2EB-3B2E-A65A6427E5A5}" dt="2018-10-11T00:43:49.828" v="6" actId="14100"/>
          <ac:spMkLst>
            <pc:docMk/>
            <pc:sldMk cId="1285976164" sldId="257"/>
            <ac:spMk id="3" creationId="{00000000-0000-0000-0000-000000000000}"/>
          </ac:spMkLst>
        </pc:spChg>
      </pc:sldChg>
      <pc:sldChg chg="modSp">
        <pc:chgData name="Barbara  Adams" userId="S::bla3m@mtmail.mtsu.edu::dab8d6e3-9d92-48ec-975a-54ed7aed6891" providerId="AD" clId="Web-{8EB85F43-E2F2-D2EB-3B2E-A65A6427E5A5}" dt="2018-10-11T01:05:43.738" v="108" actId="20577"/>
        <pc:sldMkLst>
          <pc:docMk/>
          <pc:sldMk cId="1724796624" sldId="260"/>
        </pc:sldMkLst>
        <pc:spChg chg="mod">
          <ac:chgData name="Barbara  Adams" userId="S::bla3m@mtmail.mtsu.edu::dab8d6e3-9d92-48ec-975a-54ed7aed6891" providerId="AD" clId="Web-{8EB85F43-E2F2-D2EB-3B2E-A65A6427E5A5}" dt="2018-10-11T00:57:47.310" v="50" actId="20577"/>
          <ac:spMkLst>
            <pc:docMk/>
            <pc:sldMk cId="1724796624" sldId="260"/>
            <ac:spMk id="2" creationId="{00000000-0000-0000-0000-000000000000}"/>
          </ac:spMkLst>
        </pc:spChg>
        <pc:spChg chg="mod">
          <ac:chgData name="Barbara  Adams" userId="S::bla3m@mtmail.mtsu.edu::dab8d6e3-9d92-48ec-975a-54ed7aed6891" providerId="AD" clId="Web-{8EB85F43-E2F2-D2EB-3B2E-A65A6427E5A5}" dt="2018-10-11T01:05:43.738" v="108" actId="20577"/>
          <ac:spMkLst>
            <pc:docMk/>
            <pc:sldMk cId="1724796624" sldId="260"/>
            <ac:spMk id="3" creationId="{00000000-0000-0000-0000-000000000000}"/>
          </ac:spMkLst>
        </pc:spChg>
      </pc:sldChg>
      <pc:sldChg chg="addSp modSp">
        <pc:chgData name="Barbara  Adams" userId="S::bla3m@mtmail.mtsu.edu::dab8d6e3-9d92-48ec-975a-54ed7aed6891" providerId="AD" clId="Web-{8EB85F43-E2F2-D2EB-3B2E-A65A6427E5A5}" dt="2018-10-11T01:21:31.032" v="458" actId="20577"/>
        <pc:sldMkLst>
          <pc:docMk/>
          <pc:sldMk cId="1838310977" sldId="262"/>
        </pc:sldMkLst>
        <pc:spChg chg="mod">
          <ac:chgData name="Barbara  Adams" userId="S::bla3m@mtmail.mtsu.edu::dab8d6e3-9d92-48ec-975a-54ed7aed6891" providerId="AD" clId="Web-{8EB85F43-E2F2-D2EB-3B2E-A65A6427E5A5}" dt="2018-10-11T01:05:43.956" v="113" actId="1076"/>
          <ac:spMkLst>
            <pc:docMk/>
            <pc:sldMk cId="1838310977" sldId="262"/>
            <ac:spMk id="2" creationId="{00000000-0000-0000-0000-000000000000}"/>
          </ac:spMkLst>
        </pc:spChg>
        <pc:spChg chg="add mod">
          <ac:chgData name="Barbara  Adams" userId="S::bla3m@mtmail.mtsu.edu::dab8d6e3-9d92-48ec-975a-54ed7aed6891" providerId="AD" clId="Web-{8EB85F43-E2F2-D2EB-3B2E-A65A6427E5A5}" dt="2018-10-11T01:21:31.032" v="458" actId="20577"/>
          <ac:spMkLst>
            <pc:docMk/>
            <pc:sldMk cId="1838310977" sldId="262"/>
            <ac:spMk id="3" creationId="{77E1E28F-6B63-4EBF-8D2C-CDB8A528363F}"/>
          </ac:spMkLst>
        </pc:spChg>
        <pc:spChg chg="mod">
          <ac:chgData name="Barbara  Adams" userId="S::bla3m@mtmail.mtsu.edu::dab8d6e3-9d92-48ec-975a-54ed7aed6891" providerId="AD" clId="Web-{8EB85F43-E2F2-D2EB-3B2E-A65A6427E5A5}" dt="2018-10-11T01:18:00.639" v="332" actId="14100"/>
          <ac:spMkLst>
            <pc:docMk/>
            <pc:sldMk cId="1838310977" sldId="262"/>
            <ac:spMk id="4" creationId="{00000000-0000-0000-0000-000000000000}"/>
          </ac:spMkLst>
        </pc:spChg>
      </pc:sldChg>
      <pc:sldChg chg="modSp">
        <pc:chgData name="Barbara  Adams" userId="S::bla3m@mtmail.mtsu.edu::dab8d6e3-9d92-48ec-975a-54ed7aed6891" providerId="AD" clId="Web-{8EB85F43-E2F2-D2EB-3B2E-A65A6427E5A5}" dt="2018-10-11T01:24:24.456" v="533" actId="20577"/>
        <pc:sldMkLst>
          <pc:docMk/>
          <pc:sldMk cId="1587957317" sldId="263"/>
        </pc:sldMkLst>
        <pc:spChg chg="mod">
          <ac:chgData name="Barbara  Adams" userId="S::bla3m@mtmail.mtsu.edu::dab8d6e3-9d92-48ec-975a-54ed7aed6891" providerId="AD" clId="Web-{8EB85F43-E2F2-D2EB-3B2E-A65A6427E5A5}" dt="2018-10-11T01:22:28.564" v="481" actId="1076"/>
          <ac:spMkLst>
            <pc:docMk/>
            <pc:sldMk cId="1587957317" sldId="263"/>
            <ac:spMk id="2" creationId="{00000000-0000-0000-0000-000000000000}"/>
          </ac:spMkLst>
        </pc:spChg>
        <pc:spChg chg="mod">
          <ac:chgData name="Barbara  Adams" userId="S::bla3m@mtmail.mtsu.edu::dab8d6e3-9d92-48ec-975a-54ed7aed6891" providerId="AD" clId="Web-{8EB85F43-E2F2-D2EB-3B2E-A65A6427E5A5}" dt="2018-10-11T01:24:24.456" v="533" actId="20577"/>
          <ac:spMkLst>
            <pc:docMk/>
            <pc:sldMk cId="1587957317" sldId="263"/>
            <ac:spMk id="3" creationId="{00000000-0000-0000-0000-000000000000}"/>
          </ac:spMkLst>
        </pc:spChg>
      </pc:sldChg>
      <pc:sldChg chg="modSp">
        <pc:chgData name="Barbara  Adams" userId="S::bla3m@mtmail.mtsu.edu::dab8d6e3-9d92-48ec-975a-54ed7aed6891" providerId="AD" clId="Web-{8EB85F43-E2F2-D2EB-3B2E-A65A6427E5A5}" dt="2018-10-11T00:56:58.981" v="40" actId="20577"/>
        <pc:sldMkLst>
          <pc:docMk/>
          <pc:sldMk cId="3263748170" sldId="295"/>
        </pc:sldMkLst>
        <pc:spChg chg="mod">
          <ac:chgData name="Barbara  Adams" userId="S::bla3m@mtmail.mtsu.edu::dab8d6e3-9d92-48ec-975a-54ed7aed6891" providerId="AD" clId="Web-{8EB85F43-E2F2-D2EB-3B2E-A65A6427E5A5}" dt="2018-10-11T00:56:58.887" v="38" actId="20577"/>
          <ac:spMkLst>
            <pc:docMk/>
            <pc:sldMk cId="3263748170" sldId="295"/>
            <ac:spMk id="2" creationId="{AE68418D-2F48-40C2-A826-004565A0BDB8}"/>
          </ac:spMkLst>
        </pc:spChg>
        <pc:spChg chg="mod">
          <ac:chgData name="Barbara  Adams" userId="S::bla3m@mtmail.mtsu.edu::dab8d6e3-9d92-48ec-975a-54ed7aed6891" providerId="AD" clId="Web-{8EB85F43-E2F2-D2EB-3B2E-A65A6427E5A5}" dt="2018-10-11T00:56:58.981" v="40" actId="20577"/>
          <ac:spMkLst>
            <pc:docMk/>
            <pc:sldMk cId="3263748170" sldId="295"/>
            <ac:spMk id="3" creationId="{AE517673-085A-45A6-9828-D6A65A8C01BA}"/>
          </ac:spMkLst>
        </pc:spChg>
      </pc:sldChg>
      <pc:sldChg chg="modSp">
        <pc:chgData name="Barbara  Adams" userId="S::bla3m@mtmail.mtsu.edu::dab8d6e3-9d92-48ec-975a-54ed7aed6891" providerId="AD" clId="Web-{8EB85F43-E2F2-D2EB-3B2E-A65A6427E5A5}" dt="2018-10-11T01:06:16.019" v="125" actId="1076"/>
        <pc:sldMkLst>
          <pc:docMk/>
          <pc:sldMk cId="977331765" sldId="296"/>
        </pc:sldMkLst>
        <pc:spChg chg="mod">
          <ac:chgData name="Barbara  Adams" userId="S::bla3m@mtmail.mtsu.edu::dab8d6e3-9d92-48ec-975a-54ed7aed6891" providerId="AD" clId="Web-{8EB85F43-E2F2-D2EB-3B2E-A65A6427E5A5}" dt="2018-10-11T01:06:16.019" v="125" actId="1076"/>
          <ac:spMkLst>
            <pc:docMk/>
            <pc:sldMk cId="977331765" sldId="296"/>
            <ac:spMk id="3" creationId="{7D35ACC5-6FD3-4634-8F7E-3A3BED0A3675}"/>
          </ac:spMkLst>
        </pc:spChg>
      </pc:sldChg>
      <pc:sldChg chg="modSp">
        <pc:chgData name="Barbara  Adams" userId="S::bla3m@mtmail.mtsu.edu::dab8d6e3-9d92-48ec-975a-54ed7aed6891" providerId="AD" clId="Web-{8EB85F43-E2F2-D2EB-3B2E-A65A6427E5A5}" dt="2018-10-11T01:16:29.981" v="317" actId="20577"/>
        <pc:sldMkLst>
          <pc:docMk/>
          <pc:sldMk cId="776253190" sldId="297"/>
        </pc:sldMkLst>
        <pc:spChg chg="mod">
          <ac:chgData name="Barbara  Adams" userId="S::bla3m@mtmail.mtsu.edu::dab8d6e3-9d92-48ec-975a-54ed7aed6891" providerId="AD" clId="Web-{8EB85F43-E2F2-D2EB-3B2E-A65A6427E5A5}" dt="2018-10-11T01:12:36.869" v="299" actId="20577"/>
          <ac:spMkLst>
            <pc:docMk/>
            <pc:sldMk cId="776253190" sldId="297"/>
            <ac:spMk id="2" creationId="{D6DD9D9D-7977-4CB8-92F0-5A9918AB56AC}"/>
          </ac:spMkLst>
        </pc:spChg>
        <pc:spChg chg="mod">
          <ac:chgData name="Barbara  Adams" userId="S::bla3m@mtmail.mtsu.edu::dab8d6e3-9d92-48ec-975a-54ed7aed6891" providerId="AD" clId="Web-{8EB85F43-E2F2-D2EB-3B2E-A65A6427E5A5}" dt="2018-10-11T01:16:29.981" v="317" actId="20577"/>
          <ac:spMkLst>
            <pc:docMk/>
            <pc:sldMk cId="776253190" sldId="297"/>
            <ac:spMk id="3" creationId="{85A0AB74-E803-449C-B47F-282FD41D5309}"/>
          </ac:spMkLst>
        </pc:spChg>
      </pc:sldChg>
      <pc:sldChg chg="modSp">
        <pc:chgData name="Barbara  Adams" userId="S::bla3m@mtmail.mtsu.edu::dab8d6e3-9d92-48ec-975a-54ed7aed6891" providerId="AD" clId="Web-{8EB85F43-E2F2-D2EB-3B2E-A65A6427E5A5}" dt="2018-10-11T00:45:01.735" v="7" actId="1076"/>
        <pc:sldMkLst>
          <pc:docMk/>
          <pc:sldMk cId="3994362283" sldId="303"/>
        </pc:sldMkLst>
        <pc:spChg chg="mod">
          <ac:chgData name="Barbara  Adams" userId="S::bla3m@mtmail.mtsu.edu::dab8d6e3-9d92-48ec-975a-54ed7aed6891" providerId="AD" clId="Web-{8EB85F43-E2F2-D2EB-3B2E-A65A6427E5A5}" dt="2018-10-11T00:45:01.735" v="7" actId="1076"/>
          <ac:spMkLst>
            <pc:docMk/>
            <pc:sldMk cId="3994362283" sldId="303"/>
            <ac:spMk id="2" creationId="{8A2B976B-674D-4CC7-B3BF-25F9F37D271A}"/>
          </ac:spMkLst>
        </pc:spChg>
      </pc:sldChg>
      <pc:sldChg chg="modSp">
        <pc:chgData name="Barbara  Adams" userId="S::bla3m@mtmail.mtsu.edu::dab8d6e3-9d92-48ec-975a-54ed7aed6891" providerId="AD" clId="Web-{8EB85F43-E2F2-D2EB-3B2E-A65A6427E5A5}" dt="2018-10-11T00:45:12.517" v="8" actId="1076"/>
        <pc:sldMkLst>
          <pc:docMk/>
          <pc:sldMk cId="2007032330" sldId="304"/>
        </pc:sldMkLst>
        <pc:spChg chg="mod">
          <ac:chgData name="Barbara  Adams" userId="S::bla3m@mtmail.mtsu.edu::dab8d6e3-9d92-48ec-975a-54ed7aed6891" providerId="AD" clId="Web-{8EB85F43-E2F2-D2EB-3B2E-A65A6427E5A5}" dt="2018-10-11T00:45:12.517" v="8" actId="1076"/>
          <ac:spMkLst>
            <pc:docMk/>
            <pc:sldMk cId="2007032330" sldId="304"/>
            <ac:spMk id="2" creationId="{0417D3F5-0145-435A-9A4E-91BA4FC964A9}"/>
          </ac:spMkLst>
        </pc:spChg>
      </pc:sldChg>
      <pc:sldChg chg="new">
        <pc:chgData name="Barbara  Adams" userId="S::bla3m@mtmail.mtsu.edu::dab8d6e3-9d92-48ec-975a-54ed7aed6891" providerId="AD" clId="Web-{8EB85F43-E2F2-D2EB-3B2E-A65A6427E5A5}" dt="2018-10-11T01:24:25.081" v="534"/>
        <pc:sldMkLst>
          <pc:docMk/>
          <pc:sldMk cId="3948007849" sldId="308"/>
        </pc:sldMkLst>
      </pc:sldChg>
    </pc:docChg>
  </pc:docChgLst>
  <pc:docChgLst>
    <pc:chgData name="Tamera  Hutchings" userId="S::tlh8b@mtmail.mtsu.edu::2458e542-07aa-4776-9f9c-98198ed93e32" providerId="AD" clId="Web-{86BC0FC9-06AC-0210-3E85-D3AABA293875}"/>
    <pc:docChg chg="addSld delSld modSld">
      <pc:chgData name="Tamera  Hutchings" userId="S::tlh8b@mtmail.mtsu.edu::2458e542-07aa-4776-9f9c-98198ed93e32" providerId="AD" clId="Web-{86BC0FC9-06AC-0210-3E85-D3AABA293875}" dt="2018-09-17T22:55:14.181" v="1734" actId="20577"/>
      <pc:docMkLst>
        <pc:docMk/>
      </pc:docMkLst>
      <pc:sldChg chg="modSp">
        <pc:chgData name="Tamera  Hutchings" userId="S::tlh8b@mtmail.mtsu.edu::2458e542-07aa-4776-9f9c-98198ed93e32" providerId="AD" clId="Web-{86BC0FC9-06AC-0210-3E85-D3AABA293875}" dt="2018-09-17T22:11:33.768" v="1167" actId="20577"/>
        <pc:sldMkLst>
          <pc:docMk/>
          <pc:sldMk cId="1457795437" sldId="256"/>
        </pc:sldMkLst>
        <pc:spChg chg="mod">
          <ac:chgData name="Tamera  Hutchings" userId="S::tlh8b@mtmail.mtsu.edu::2458e542-07aa-4776-9f9c-98198ed93e32" providerId="AD" clId="Web-{86BC0FC9-06AC-0210-3E85-D3AABA293875}" dt="2018-09-17T22:11:33.768" v="1167" actId="20577"/>
          <ac:spMkLst>
            <pc:docMk/>
            <pc:sldMk cId="1457795437" sldId="256"/>
            <ac:spMk id="3" creationId="{00000000-0000-0000-0000-000000000000}"/>
          </ac:spMkLst>
        </pc:spChg>
      </pc:sldChg>
      <pc:sldChg chg="modSp">
        <pc:chgData name="Tamera  Hutchings" userId="S::tlh8b@mtmail.mtsu.edu::2458e542-07aa-4776-9f9c-98198ed93e32" providerId="AD" clId="Web-{86BC0FC9-06AC-0210-3E85-D3AABA293875}" dt="2018-09-17T22:35:49.629" v="1424" actId="20577"/>
        <pc:sldMkLst>
          <pc:docMk/>
          <pc:sldMk cId="1285976164" sldId="257"/>
        </pc:sldMkLst>
        <pc:spChg chg="mod">
          <ac:chgData name="Tamera  Hutchings" userId="S::tlh8b@mtmail.mtsu.edu::2458e542-07aa-4776-9f9c-98198ed93e32" providerId="AD" clId="Web-{86BC0FC9-06AC-0210-3E85-D3AABA293875}" dt="2018-09-17T22:35:49.629" v="1424" actId="20577"/>
          <ac:spMkLst>
            <pc:docMk/>
            <pc:sldMk cId="1285976164" sldId="257"/>
            <ac:spMk id="3" creationId="{00000000-0000-0000-0000-000000000000}"/>
          </ac:spMkLst>
        </pc:spChg>
      </pc:sldChg>
      <pc:sldChg chg="addSp modSp mod modClrScheme chgLayout">
        <pc:chgData name="Tamera  Hutchings" userId="S::tlh8b@mtmail.mtsu.edu::2458e542-07aa-4776-9f9c-98198ed93e32" providerId="AD" clId="Web-{86BC0FC9-06AC-0210-3E85-D3AABA293875}" dt="2018-09-17T22:55:14.181" v="1733" actId="20577"/>
        <pc:sldMkLst>
          <pc:docMk/>
          <pc:sldMk cId="2443533504" sldId="268"/>
        </pc:sldMkLst>
        <pc:spChg chg="add mod ord">
          <ac:chgData name="Tamera  Hutchings" userId="S::tlh8b@mtmail.mtsu.edu::2458e542-07aa-4776-9f9c-98198ed93e32" providerId="AD" clId="Web-{86BC0FC9-06AC-0210-3E85-D3AABA293875}" dt="2018-09-17T22:45:24.948" v="1636" actId="20577"/>
          <ac:spMkLst>
            <pc:docMk/>
            <pc:sldMk cId="2443533504" sldId="268"/>
            <ac:spMk id="2" creationId="{9C005E5A-DCDB-4075-81D6-EBA80851DAF0}"/>
          </ac:spMkLst>
        </pc:spChg>
        <pc:spChg chg="mod ord">
          <ac:chgData name="Tamera  Hutchings" userId="S::tlh8b@mtmail.mtsu.edu::2458e542-07aa-4776-9f9c-98198ed93e32" providerId="AD" clId="Web-{86BC0FC9-06AC-0210-3E85-D3AABA293875}" dt="2018-09-17T22:55:14.181" v="1733" actId="20577"/>
          <ac:spMkLst>
            <pc:docMk/>
            <pc:sldMk cId="2443533504" sldId="268"/>
            <ac:spMk id="3" creationId="{00000000-0000-0000-0000-000000000000}"/>
          </ac:spMkLst>
        </pc:spChg>
      </pc:sldChg>
      <pc:sldChg chg="modSp">
        <pc:chgData name="Tamera  Hutchings" userId="S::tlh8b@mtmail.mtsu.edu::2458e542-07aa-4776-9f9c-98198ed93e32" providerId="AD" clId="Web-{86BC0FC9-06AC-0210-3E85-D3AABA293875}" dt="2018-09-17T22:02:44.310" v="1121" actId="20577"/>
        <pc:sldMkLst>
          <pc:docMk/>
          <pc:sldMk cId="175271267" sldId="275"/>
        </pc:sldMkLst>
        <pc:spChg chg="mod">
          <ac:chgData name="Tamera  Hutchings" userId="S::tlh8b@mtmail.mtsu.edu::2458e542-07aa-4776-9f9c-98198ed93e32" providerId="AD" clId="Web-{86BC0FC9-06AC-0210-3E85-D3AABA293875}" dt="2018-09-17T22:02:44.310" v="1121" actId="20577"/>
          <ac:spMkLst>
            <pc:docMk/>
            <pc:sldMk cId="175271267" sldId="275"/>
            <ac:spMk id="3" creationId="{72B5C723-1B06-49D0-9054-415ABAB12A37}"/>
          </ac:spMkLst>
        </pc:spChg>
      </pc:sldChg>
      <pc:sldChg chg="modSp">
        <pc:chgData name="Tamera  Hutchings" userId="S::tlh8b@mtmail.mtsu.edu::2458e542-07aa-4776-9f9c-98198ed93e32" providerId="AD" clId="Web-{86BC0FC9-06AC-0210-3E85-D3AABA293875}" dt="2018-09-17T22:20:39.683" v="1181" actId="20577"/>
        <pc:sldMkLst>
          <pc:docMk/>
          <pc:sldMk cId="1393132451" sldId="277"/>
        </pc:sldMkLst>
        <pc:spChg chg="mod">
          <ac:chgData name="Tamera  Hutchings" userId="S::tlh8b@mtmail.mtsu.edu::2458e542-07aa-4776-9f9c-98198ed93e32" providerId="AD" clId="Web-{86BC0FC9-06AC-0210-3E85-D3AABA293875}" dt="2018-09-17T22:20:39.683" v="1181" actId="20577"/>
          <ac:spMkLst>
            <pc:docMk/>
            <pc:sldMk cId="1393132451" sldId="277"/>
            <ac:spMk id="3" creationId="{B741E043-CB77-49B6-8399-3A571243B01E}"/>
          </ac:spMkLst>
        </pc:spChg>
      </pc:sldChg>
      <pc:sldChg chg="modSp">
        <pc:chgData name="Tamera  Hutchings" userId="S::tlh8b@mtmail.mtsu.edu::2458e542-07aa-4776-9f9c-98198ed93e32" providerId="AD" clId="Web-{86BC0FC9-06AC-0210-3E85-D3AABA293875}" dt="2018-09-17T22:19:37.665" v="1168" actId="1076"/>
        <pc:sldMkLst>
          <pc:docMk/>
          <pc:sldMk cId="3393208777" sldId="278"/>
        </pc:sldMkLst>
        <pc:spChg chg="mod">
          <ac:chgData name="Tamera  Hutchings" userId="S::tlh8b@mtmail.mtsu.edu::2458e542-07aa-4776-9f9c-98198ed93e32" providerId="AD" clId="Web-{86BC0FC9-06AC-0210-3E85-D3AABA293875}" dt="2018-09-17T22:19:37.665" v="1168" actId="1076"/>
          <ac:spMkLst>
            <pc:docMk/>
            <pc:sldMk cId="3393208777" sldId="278"/>
            <ac:spMk id="2" creationId="{DE648014-37BC-4AC8-BB0B-0C356AAD92C6}"/>
          </ac:spMkLst>
        </pc:spChg>
      </pc:sldChg>
      <pc:sldChg chg="modSp new">
        <pc:chgData name="Tamera  Hutchings" userId="S::tlh8b@mtmail.mtsu.edu::2458e542-07aa-4776-9f9c-98198ed93e32" providerId="AD" clId="Web-{86BC0FC9-06AC-0210-3E85-D3AABA293875}" dt="2018-09-17T21:16:25.639" v="13" actId="20577"/>
        <pc:sldMkLst>
          <pc:docMk/>
          <pc:sldMk cId="475600133" sldId="279"/>
        </pc:sldMkLst>
        <pc:spChg chg="mod">
          <ac:chgData name="Tamera  Hutchings" userId="S::tlh8b@mtmail.mtsu.edu::2458e542-07aa-4776-9f9c-98198ed93e32" providerId="AD" clId="Web-{86BC0FC9-06AC-0210-3E85-D3AABA293875}" dt="2018-09-17T21:16:25.639" v="13" actId="20577"/>
          <ac:spMkLst>
            <pc:docMk/>
            <pc:sldMk cId="475600133" sldId="279"/>
            <ac:spMk id="2" creationId="{AEA7420F-8D58-4E6F-A200-29E76CBC65D3}"/>
          </ac:spMkLst>
        </pc:spChg>
      </pc:sldChg>
      <pc:sldChg chg="new del">
        <pc:chgData name="Tamera  Hutchings" userId="S::tlh8b@mtmail.mtsu.edu::2458e542-07aa-4776-9f9c-98198ed93e32" providerId="AD" clId="Web-{86BC0FC9-06AC-0210-3E85-D3AABA293875}" dt="2018-09-17T21:16:13.623" v="1"/>
        <pc:sldMkLst>
          <pc:docMk/>
          <pc:sldMk cId="4285851779" sldId="279"/>
        </pc:sldMkLst>
      </pc:sldChg>
      <pc:sldChg chg="modSp new">
        <pc:chgData name="Tamera  Hutchings" userId="S::tlh8b@mtmail.mtsu.edu::2458e542-07aa-4776-9f9c-98198ed93e32" providerId="AD" clId="Web-{86BC0FC9-06AC-0210-3E85-D3AABA293875}" dt="2018-09-17T21:48:25.620" v="838" actId="20577"/>
        <pc:sldMkLst>
          <pc:docMk/>
          <pc:sldMk cId="870610537" sldId="281"/>
        </pc:sldMkLst>
        <pc:spChg chg="mod">
          <ac:chgData name="Tamera  Hutchings" userId="S::tlh8b@mtmail.mtsu.edu::2458e542-07aa-4776-9f9c-98198ed93e32" providerId="AD" clId="Web-{86BC0FC9-06AC-0210-3E85-D3AABA293875}" dt="2018-09-17T21:24:54.299" v="43" actId="20577"/>
          <ac:spMkLst>
            <pc:docMk/>
            <pc:sldMk cId="870610537" sldId="281"/>
            <ac:spMk id="2" creationId="{FD3ED099-7538-4F24-8F7C-9E6A115F014F}"/>
          </ac:spMkLst>
        </pc:spChg>
        <pc:spChg chg="mod">
          <ac:chgData name="Tamera  Hutchings" userId="S::tlh8b@mtmail.mtsu.edu::2458e542-07aa-4776-9f9c-98198ed93e32" providerId="AD" clId="Web-{86BC0FC9-06AC-0210-3E85-D3AABA293875}" dt="2018-09-17T21:48:25.620" v="838" actId="20577"/>
          <ac:spMkLst>
            <pc:docMk/>
            <pc:sldMk cId="870610537" sldId="281"/>
            <ac:spMk id="3" creationId="{57227CDC-E957-4227-92D3-FE8A9297E9A8}"/>
          </ac:spMkLst>
        </pc:spChg>
      </pc:sldChg>
      <pc:sldChg chg="modSp new">
        <pc:chgData name="Tamera  Hutchings" userId="S::tlh8b@mtmail.mtsu.edu::2458e542-07aa-4776-9f9c-98198ed93e32" providerId="AD" clId="Web-{86BC0FC9-06AC-0210-3E85-D3AABA293875}" dt="2018-09-17T21:53:39.164" v="973" actId="20577"/>
        <pc:sldMkLst>
          <pc:docMk/>
          <pc:sldMk cId="2969201261" sldId="282"/>
        </pc:sldMkLst>
        <pc:spChg chg="mod">
          <ac:chgData name="Tamera  Hutchings" userId="S::tlh8b@mtmail.mtsu.edu::2458e542-07aa-4776-9f9c-98198ed93e32" providerId="AD" clId="Web-{86BC0FC9-06AC-0210-3E85-D3AABA293875}" dt="2018-09-17T21:29:50.045" v="549" actId="20577"/>
          <ac:spMkLst>
            <pc:docMk/>
            <pc:sldMk cId="2969201261" sldId="282"/>
            <ac:spMk id="2" creationId="{6D8DB92E-08F1-461A-B980-A34E7EEF8C98}"/>
          </ac:spMkLst>
        </pc:spChg>
        <pc:spChg chg="mod">
          <ac:chgData name="Tamera  Hutchings" userId="S::tlh8b@mtmail.mtsu.edu::2458e542-07aa-4776-9f9c-98198ed93e32" providerId="AD" clId="Web-{86BC0FC9-06AC-0210-3E85-D3AABA293875}" dt="2018-09-17T21:53:39.164" v="973" actId="20577"/>
          <ac:spMkLst>
            <pc:docMk/>
            <pc:sldMk cId="2969201261" sldId="282"/>
            <ac:spMk id="3" creationId="{42DF1267-C576-467F-9E21-E6066CA99C91}"/>
          </ac:spMkLst>
        </pc:spChg>
      </pc:sldChg>
      <pc:sldChg chg="modSp new mod modClrScheme chgLayout">
        <pc:chgData name="Tamera  Hutchings" userId="S::tlh8b@mtmail.mtsu.edu::2458e542-07aa-4776-9f9c-98198ed93e32" providerId="AD" clId="Web-{86BC0FC9-06AC-0210-3E85-D3AABA293875}" dt="2018-09-17T22:45:05.307" v="1617" actId="20577"/>
        <pc:sldMkLst>
          <pc:docMk/>
          <pc:sldMk cId="2459466604" sldId="283"/>
        </pc:sldMkLst>
        <pc:spChg chg="mod ord">
          <ac:chgData name="Tamera  Hutchings" userId="S::tlh8b@mtmail.mtsu.edu::2458e542-07aa-4776-9f9c-98198ed93e32" providerId="AD" clId="Web-{86BC0FC9-06AC-0210-3E85-D3AABA293875}" dt="2018-09-17T22:43:14.334" v="1606" actId="20577"/>
          <ac:spMkLst>
            <pc:docMk/>
            <pc:sldMk cId="2459466604" sldId="283"/>
            <ac:spMk id="2" creationId="{C807E216-FEA7-4E34-8B09-C1BD3CD83656}"/>
          </ac:spMkLst>
        </pc:spChg>
        <pc:spChg chg="mod ord">
          <ac:chgData name="Tamera  Hutchings" userId="S::tlh8b@mtmail.mtsu.edu::2458e542-07aa-4776-9f9c-98198ed93e32" providerId="AD" clId="Web-{86BC0FC9-06AC-0210-3E85-D3AABA293875}" dt="2018-09-17T22:45:05.307" v="1617" actId="20577"/>
          <ac:spMkLst>
            <pc:docMk/>
            <pc:sldMk cId="2459466604" sldId="283"/>
            <ac:spMk id="3" creationId="{DCFD8A4B-3604-4759-9CED-60EEF49EE602}"/>
          </ac:spMkLst>
        </pc:spChg>
      </pc:sldChg>
    </pc:docChg>
  </pc:docChgLst>
  <pc:docChgLst>
    <pc:chgData name="Tamera  Hutchings" userId="S::tlh8b@mtmail.mtsu.edu::2458e542-07aa-4776-9f9c-98198ed93e32" providerId="AD" clId="Web-{BB43E02F-A594-04E7-4F8D-C590DBE20A2E}"/>
    <pc:docChg chg="modSld">
      <pc:chgData name="Tamera  Hutchings" userId="S::tlh8b@mtmail.mtsu.edu::2458e542-07aa-4776-9f9c-98198ed93e32" providerId="AD" clId="Web-{BB43E02F-A594-04E7-4F8D-C590DBE20A2E}" dt="2018-10-08T21:59:00.316" v="585" actId="20577"/>
      <pc:docMkLst>
        <pc:docMk/>
      </pc:docMkLst>
      <pc:sldChg chg="modSp">
        <pc:chgData name="Tamera  Hutchings" userId="S::tlh8b@mtmail.mtsu.edu::2458e542-07aa-4776-9f9c-98198ed93e32" providerId="AD" clId="Web-{BB43E02F-A594-04E7-4F8D-C590DBE20A2E}" dt="2018-10-08T21:19:23.274" v="385" actId="20577"/>
        <pc:sldMkLst>
          <pc:docMk/>
          <pc:sldMk cId="1931885323" sldId="271"/>
        </pc:sldMkLst>
        <pc:spChg chg="mod">
          <ac:chgData name="Tamera  Hutchings" userId="S::tlh8b@mtmail.mtsu.edu::2458e542-07aa-4776-9f9c-98198ed93e32" providerId="AD" clId="Web-{BB43E02F-A594-04E7-4F8D-C590DBE20A2E}" dt="2018-10-08T21:19:23.274" v="385" actId="20577"/>
          <ac:spMkLst>
            <pc:docMk/>
            <pc:sldMk cId="1931885323" sldId="271"/>
            <ac:spMk id="9" creationId="{00000000-0000-0000-0000-000000000000}"/>
          </ac:spMkLst>
        </pc:spChg>
      </pc:sldChg>
      <pc:sldChg chg="modSp">
        <pc:chgData name="Tamera  Hutchings" userId="S::tlh8b@mtmail.mtsu.edu::2458e542-07aa-4776-9f9c-98198ed93e32" providerId="AD" clId="Web-{BB43E02F-A594-04E7-4F8D-C590DBE20A2E}" dt="2018-10-08T20:59:12.504" v="4" actId="20577"/>
        <pc:sldMkLst>
          <pc:docMk/>
          <pc:sldMk cId="1648277445" sldId="280"/>
        </pc:sldMkLst>
        <pc:spChg chg="mod">
          <ac:chgData name="Tamera  Hutchings" userId="S::tlh8b@mtmail.mtsu.edu::2458e542-07aa-4776-9f9c-98198ed93e32" providerId="AD" clId="Web-{BB43E02F-A594-04E7-4F8D-C590DBE20A2E}" dt="2018-10-08T20:59:12.504" v="4" actId="20577"/>
          <ac:spMkLst>
            <pc:docMk/>
            <pc:sldMk cId="1648277445" sldId="280"/>
            <ac:spMk id="3" creationId="{65154422-5C7E-4122-B789-348BFC4890D4}"/>
          </ac:spMkLst>
        </pc:spChg>
      </pc:sldChg>
      <pc:sldChg chg="modSp">
        <pc:chgData name="Tamera  Hutchings" userId="S::tlh8b@mtmail.mtsu.edu::2458e542-07aa-4776-9f9c-98198ed93e32" providerId="AD" clId="Web-{BB43E02F-A594-04E7-4F8D-C590DBE20A2E}" dt="2018-10-08T21:42:40.454" v="567" actId="20577"/>
        <pc:sldMkLst>
          <pc:docMk/>
          <pc:sldMk cId="870610537" sldId="281"/>
        </pc:sldMkLst>
        <pc:spChg chg="mod">
          <ac:chgData name="Tamera  Hutchings" userId="S::tlh8b@mtmail.mtsu.edu::2458e542-07aa-4776-9f9c-98198ed93e32" providerId="AD" clId="Web-{BB43E02F-A594-04E7-4F8D-C590DBE20A2E}" dt="2018-10-08T21:42:40.454" v="567" actId="20577"/>
          <ac:spMkLst>
            <pc:docMk/>
            <pc:sldMk cId="870610537" sldId="281"/>
            <ac:spMk id="3" creationId="{57227CDC-E957-4227-92D3-FE8A9297E9A8}"/>
          </ac:spMkLst>
        </pc:spChg>
      </pc:sldChg>
      <pc:sldChg chg="modSp">
        <pc:chgData name="Tamera  Hutchings" userId="S::tlh8b@mtmail.mtsu.edu::2458e542-07aa-4776-9f9c-98198ed93e32" providerId="AD" clId="Web-{BB43E02F-A594-04E7-4F8D-C590DBE20A2E}" dt="2018-10-08T21:58:22.564" v="583" actId="20577"/>
        <pc:sldMkLst>
          <pc:docMk/>
          <pc:sldMk cId="1360156391" sldId="285"/>
        </pc:sldMkLst>
        <pc:spChg chg="mod">
          <ac:chgData name="Tamera  Hutchings" userId="S::tlh8b@mtmail.mtsu.edu::2458e542-07aa-4776-9f9c-98198ed93e32" providerId="AD" clId="Web-{BB43E02F-A594-04E7-4F8D-C590DBE20A2E}" dt="2018-10-08T21:58:22.564" v="583" actId="20577"/>
          <ac:spMkLst>
            <pc:docMk/>
            <pc:sldMk cId="1360156391" sldId="285"/>
            <ac:spMk id="3" creationId="{56DBA4B6-668A-41E8-8B05-130BC40FE3B3}"/>
          </ac:spMkLst>
        </pc:spChg>
      </pc:sldChg>
      <pc:sldChg chg="modSp">
        <pc:chgData name="Tamera  Hutchings" userId="S::tlh8b@mtmail.mtsu.edu::2458e542-07aa-4776-9f9c-98198ed93e32" providerId="AD" clId="Web-{BB43E02F-A594-04E7-4F8D-C590DBE20A2E}" dt="2018-10-08T21:41:28.750" v="557" actId="20577"/>
        <pc:sldMkLst>
          <pc:docMk/>
          <pc:sldMk cId="4021098430" sldId="294"/>
        </pc:sldMkLst>
        <pc:spChg chg="mod">
          <ac:chgData name="Tamera  Hutchings" userId="S::tlh8b@mtmail.mtsu.edu::2458e542-07aa-4776-9f9c-98198ed93e32" providerId="AD" clId="Web-{BB43E02F-A594-04E7-4F8D-C590DBE20A2E}" dt="2018-10-08T21:41:28.750" v="557" actId="20577"/>
          <ac:spMkLst>
            <pc:docMk/>
            <pc:sldMk cId="4021098430" sldId="294"/>
            <ac:spMk id="3" creationId="{2C9D7E72-E5F0-4E1B-B14C-AC7244B4852E}"/>
          </ac:spMkLst>
        </pc:spChg>
      </pc:sldChg>
      <pc:sldChg chg="modSp">
        <pc:chgData name="Tamera  Hutchings" userId="S::tlh8b@mtmail.mtsu.edu::2458e542-07aa-4776-9f9c-98198ed93e32" providerId="AD" clId="Web-{BB43E02F-A594-04E7-4F8D-C590DBE20A2E}" dt="2018-10-08T21:57:24.176" v="581" actId="20577"/>
        <pc:sldMkLst>
          <pc:docMk/>
          <pc:sldMk cId="920601694" sldId="301"/>
        </pc:sldMkLst>
        <pc:spChg chg="mod">
          <ac:chgData name="Tamera  Hutchings" userId="S::tlh8b@mtmail.mtsu.edu::2458e542-07aa-4776-9f9c-98198ed93e32" providerId="AD" clId="Web-{BB43E02F-A594-04E7-4F8D-C590DBE20A2E}" dt="2018-10-08T21:57:24.176" v="581" actId="20577"/>
          <ac:spMkLst>
            <pc:docMk/>
            <pc:sldMk cId="920601694" sldId="301"/>
            <ac:spMk id="3" creationId="{2030C6ED-8FF9-490B-9CE1-09FFD5123B3D}"/>
          </ac:spMkLst>
        </pc:spChg>
      </pc:sldChg>
    </pc:docChg>
  </pc:docChgLst>
  <pc:docChgLst>
    <pc:chgData name="Tamera  Hutchings" userId="S::tlh8b@mtmail.mtsu.edu::2458e542-07aa-4776-9f9c-98198ed93e32" providerId="AD" clId="Web-{AFBCE2D2-B48B-98A2-47FA-7BE9AB73A2DE}"/>
    <pc:docChg chg="addSld modSld sldOrd">
      <pc:chgData name="Tamera  Hutchings" userId="S::tlh8b@mtmail.mtsu.edu::2458e542-07aa-4776-9f9c-98198ed93e32" providerId="AD" clId="Web-{AFBCE2D2-B48B-98A2-47FA-7BE9AB73A2DE}" dt="2018-09-30T20:22:46.305" v="57" actId="20577"/>
      <pc:docMkLst>
        <pc:docMk/>
      </pc:docMkLst>
      <pc:sldChg chg="modSp new ord">
        <pc:chgData name="Tamera  Hutchings" userId="S::tlh8b@mtmail.mtsu.edu::2458e542-07aa-4776-9f9c-98198ed93e32" providerId="AD" clId="Web-{AFBCE2D2-B48B-98A2-47FA-7BE9AB73A2DE}" dt="2018-09-30T20:22:46.305" v="56" actId="20577"/>
        <pc:sldMkLst>
          <pc:docMk/>
          <pc:sldMk cId="2452382822" sldId="291"/>
        </pc:sldMkLst>
        <pc:spChg chg="mod">
          <ac:chgData name="Tamera  Hutchings" userId="S::tlh8b@mtmail.mtsu.edu::2458e542-07aa-4776-9f9c-98198ed93e32" providerId="AD" clId="Web-{AFBCE2D2-B48B-98A2-47FA-7BE9AB73A2DE}" dt="2018-09-30T20:22:26.320" v="24" actId="20577"/>
          <ac:spMkLst>
            <pc:docMk/>
            <pc:sldMk cId="2452382822" sldId="291"/>
            <ac:spMk id="2" creationId="{5D5D82C4-45E2-4F21-8B8A-18170318F7F4}"/>
          </ac:spMkLst>
        </pc:spChg>
        <pc:spChg chg="mod">
          <ac:chgData name="Tamera  Hutchings" userId="S::tlh8b@mtmail.mtsu.edu::2458e542-07aa-4776-9f9c-98198ed93e32" providerId="AD" clId="Web-{AFBCE2D2-B48B-98A2-47FA-7BE9AB73A2DE}" dt="2018-09-30T20:22:46.305" v="56" actId="20577"/>
          <ac:spMkLst>
            <pc:docMk/>
            <pc:sldMk cId="2452382822" sldId="291"/>
            <ac:spMk id="3" creationId="{C4A500D0-8B35-4429-AE5B-0F5AF169C600}"/>
          </ac:spMkLst>
        </pc:spChg>
      </pc:sldChg>
    </pc:docChg>
  </pc:docChgLst>
  <pc:docChgLst>
    <pc:chgData name="Barbara  Adams" userId="S::bla3m@mtmail.mtsu.edu::dab8d6e3-9d92-48ec-975a-54ed7aed6891" providerId="AD" clId="Web-{975B301E-410F-A1A3-02D9-E0ABFA3E8BF0}"/>
    <pc:docChg chg="modSld">
      <pc:chgData name="Barbara  Adams" userId="S::bla3m@mtmail.mtsu.edu::dab8d6e3-9d92-48ec-975a-54ed7aed6891" providerId="AD" clId="Web-{975B301E-410F-A1A3-02D9-E0ABFA3E8BF0}" dt="2018-09-26T14:15:28.547" v="81" actId="20577"/>
      <pc:docMkLst>
        <pc:docMk/>
      </pc:docMkLst>
      <pc:sldChg chg="modSp">
        <pc:chgData name="Barbara  Adams" userId="S::bla3m@mtmail.mtsu.edu::dab8d6e3-9d92-48ec-975a-54ed7aed6891" providerId="AD" clId="Web-{975B301E-410F-A1A3-02D9-E0ABFA3E8BF0}" dt="2018-09-26T14:13:10.046" v="4" actId="20577"/>
        <pc:sldMkLst>
          <pc:docMk/>
          <pc:sldMk cId="1888810927" sldId="276"/>
        </pc:sldMkLst>
        <pc:spChg chg="mod">
          <ac:chgData name="Barbara  Adams" userId="S::bla3m@mtmail.mtsu.edu::dab8d6e3-9d92-48ec-975a-54ed7aed6891" providerId="AD" clId="Web-{975B301E-410F-A1A3-02D9-E0ABFA3E8BF0}" dt="2018-09-26T14:13:10.046" v="4" actId="20577"/>
          <ac:spMkLst>
            <pc:docMk/>
            <pc:sldMk cId="1888810927" sldId="276"/>
            <ac:spMk id="2" creationId="{C58B349E-E6DE-43EB-A8EF-AFF5630A5D9B}"/>
          </ac:spMkLst>
        </pc:spChg>
      </pc:sldChg>
      <pc:sldChg chg="modSp">
        <pc:chgData name="Barbara  Adams" userId="S::bla3m@mtmail.mtsu.edu::dab8d6e3-9d92-48ec-975a-54ed7aed6891" providerId="AD" clId="Web-{975B301E-410F-A1A3-02D9-E0ABFA3E8BF0}" dt="2018-09-26T14:15:28.547" v="80" actId="20577"/>
        <pc:sldMkLst>
          <pc:docMk/>
          <pc:sldMk cId="2459466604" sldId="283"/>
        </pc:sldMkLst>
        <pc:spChg chg="mod">
          <ac:chgData name="Barbara  Adams" userId="S::bla3m@mtmail.mtsu.edu::dab8d6e3-9d92-48ec-975a-54ed7aed6891" providerId="AD" clId="Web-{975B301E-410F-A1A3-02D9-E0ABFA3E8BF0}" dt="2018-09-26T14:15:28.547" v="80" actId="20577"/>
          <ac:spMkLst>
            <pc:docMk/>
            <pc:sldMk cId="2459466604" sldId="283"/>
            <ac:spMk id="3" creationId="{DCFD8A4B-3604-4759-9CED-60EEF49EE602}"/>
          </ac:spMkLst>
        </pc:spChg>
      </pc:sldChg>
    </pc:docChg>
  </pc:docChgLst>
  <pc:docChgLst>
    <pc:chgData name="Barbara  Adams" userId="S::bla3m@mtmail.mtsu.edu::dab8d6e3-9d92-48ec-975a-54ed7aed6891" providerId="AD" clId="Web-{DD60B108-8D19-F959-A345-B29AA24A24A6}"/>
    <pc:docChg chg="addSld delSld modSld sldOrd">
      <pc:chgData name="Barbara  Adams" userId="S::bla3m@mtmail.mtsu.edu::dab8d6e3-9d92-48ec-975a-54ed7aed6891" providerId="AD" clId="Web-{DD60B108-8D19-F959-A345-B29AA24A24A6}" dt="2018-09-17T22:49:12.674" v="1131" actId="20577"/>
      <pc:docMkLst>
        <pc:docMk/>
      </pc:docMkLst>
      <pc:sldChg chg="modSp">
        <pc:chgData name="Barbara  Adams" userId="S::bla3m@mtmail.mtsu.edu::dab8d6e3-9d92-48ec-975a-54ed7aed6891" providerId="AD" clId="Web-{DD60B108-8D19-F959-A345-B29AA24A24A6}" dt="2018-09-17T22:49:12.658" v="1130" actId="20577"/>
        <pc:sldMkLst>
          <pc:docMk/>
          <pc:sldMk cId="1285976164" sldId="257"/>
        </pc:sldMkLst>
        <pc:spChg chg="mod">
          <ac:chgData name="Barbara  Adams" userId="S::bla3m@mtmail.mtsu.edu::dab8d6e3-9d92-48ec-975a-54ed7aed6891" providerId="AD" clId="Web-{DD60B108-8D19-F959-A345-B29AA24A24A6}" dt="2018-09-17T22:49:12.658" v="1130" actId="20577"/>
          <ac:spMkLst>
            <pc:docMk/>
            <pc:sldMk cId="1285976164" sldId="257"/>
            <ac:spMk id="3" creationId="{00000000-0000-0000-0000-000000000000}"/>
          </ac:spMkLst>
        </pc:spChg>
      </pc:sldChg>
      <pc:sldChg chg="addSp delSp modSp">
        <pc:chgData name="Barbara  Adams" userId="S::bla3m@mtmail.mtsu.edu::dab8d6e3-9d92-48ec-975a-54ed7aed6891" providerId="AD" clId="Web-{DD60B108-8D19-F959-A345-B29AA24A24A6}" dt="2018-09-17T22:07:45.342" v="624" actId="1076"/>
        <pc:sldMkLst>
          <pc:docMk/>
          <pc:sldMk cId="929687101" sldId="258"/>
        </pc:sldMkLst>
        <pc:spChg chg="del">
          <ac:chgData name="Barbara  Adams" userId="S::bla3m@mtmail.mtsu.edu::dab8d6e3-9d92-48ec-975a-54ed7aed6891" providerId="AD" clId="Web-{DD60B108-8D19-F959-A345-B29AA24A24A6}" dt="2018-09-17T22:03:36.367" v="553"/>
          <ac:spMkLst>
            <pc:docMk/>
            <pc:sldMk cId="929687101" sldId="258"/>
            <ac:spMk id="2" creationId="{00000000-0000-0000-0000-000000000000}"/>
          </ac:spMkLst>
        </pc:spChg>
        <pc:spChg chg="del mod">
          <ac:chgData name="Barbara  Adams" userId="S::bla3m@mtmail.mtsu.edu::dab8d6e3-9d92-48ec-975a-54ed7aed6891" providerId="AD" clId="Web-{DD60B108-8D19-F959-A345-B29AA24A24A6}" dt="2018-09-17T22:03:58.024" v="555"/>
          <ac:spMkLst>
            <pc:docMk/>
            <pc:sldMk cId="929687101" sldId="258"/>
            <ac:spMk id="4" creationId="{00000000-0000-0000-0000-000000000000}"/>
          </ac:spMkLst>
        </pc:spChg>
        <pc:spChg chg="add mod">
          <ac:chgData name="Barbara  Adams" userId="S::bla3m@mtmail.mtsu.edu::dab8d6e3-9d92-48ec-975a-54ed7aed6891" providerId="AD" clId="Web-{DD60B108-8D19-F959-A345-B29AA24A24A6}" dt="2018-09-17T22:07:45.342" v="624" actId="1076"/>
          <ac:spMkLst>
            <pc:docMk/>
            <pc:sldMk cId="929687101" sldId="258"/>
            <ac:spMk id="5" creationId="{72CB283D-89DC-457C-B9B6-1523BFBFE472}"/>
          </ac:spMkLst>
        </pc:spChg>
        <pc:spChg chg="mod">
          <ac:chgData name="Barbara  Adams" userId="S::bla3m@mtmail.mtsu.edu::dab8d6e3-9d92-48ec-975a-54ed7aed6891" providerId="AD" clId="Web-{DD60B108-8D19-F959-A345-B29AA24A24A6}" dt="2018-09-17T22:05:23.587" v="567" actId="14100"/>
          <ac:spMkLst>
            <pc:docMk/>
            <pc:sldMk cId="929687101" sldId="258"/>
            <ac:spMk id="14" creationId="{00000000-0000-0000-0000-000000000000}"/>
          </ac:spMkLst>
        </pc:spChg>
      </pc:sldChg>
      <pc:sldChg chg="modSp">
        <pc:chgData name="Barbara  Adams" userId="S::bla3m@mtmail.mtsu.edu::dab8d6e3-9d92-48ec-975a-54ed7aed6891" providerId="AD" clId="Web-{DD60B108-8D19-F959-A345-B29AA24A24A6}" dt="2018-09-17T22:05:07.149" v="559" actId="20577"/>
        <pc:sldMkLst>
          <pc:docMk/>
          <pc:sldMk cId="2287734731" sldId="259"/>
        </pc:sldMkLst>
        <pc:spChg chg="mod">
          <ac:chgData name="Barbara  Adams" userId="S::bla3m@mtmail.mtsu.edu::dab8d6e3-9d92-48ec-975a-54ed7aed6891" providerId="AD" clId="Web-{DD60B108-8D19-F959-A345-B29AA24A24A6}" dt="2018-09-17T22:05:07.149" v="559" actId="20577"/>
          <ac:spMkLst>
            <pc:docMk/>
            <pc:sldMk cId="2287734731" sldId="259"/>
            <ac:spMk id="3" creationId="{00000000-0000-0000-0000-000000000000}"/>
          </ac:spMkLst>
        </pc:spChg>
      </pc:sldChg>
      <pc:sldChg chg="ord">
        <pc:chgData name="Barbara  Adams" userId="S::bla3m@mtmail.mtsu.edu::dab8d6e3-9d92-48ec-975a-54ed7aed6891" providerId="AD" clId="Web-{DD60B108-8D19-F959-A345-B29AA24A24A6}" dt="2018-09-17T22:08:26.283" v="625"/>
        <pc:sldMkLst>
          <pc:docMk/>
          <pc:sldMk cId="52240081" sldId="264"/>
        </pc:sldMkLst>
      </pc:sldChg>
      <pc:sldChg chg="ord">
        <pc:chgData name="Barbara  Adams" userId="S::bla3m@mtmail.mtsu.edu::dab8d6e3-9d92-48ec-975a-54ed7aed6891" providerId="AD" clId="Web-{DD60B108-8D19-F959-A345-B29AA24A24A6}" dt="2018-09-17T22:09:25.629" v="628"/>
        <pc:sldMkLst>
          <pc:docMk/>
          <pc:sldMk cId="2652430462" sldId="265"/>
        </pc:sldMkLst>
      </pc:sldChg>
      <pc:sldChg chg="ord">
        <pc:chgData name="Barbara  Adams" userId="S::bla3m@mtmail.mtsu.edu::dab8d6e3-9d92-48ec-975a-54ed7aed6891" providerId="AD" clId="Web-{DD60B108-8D19-F959-A345-B29AA24A24A6}" dt="2018-09-17T22:09:56.629" v="629"/>
        <pc:sldMkLst>
          <pc:docMk/>
          <pc:sldMk cId="4004598361" sldId="266"/>
        </pc:sldMkLst>
      </pc:sldChg>
      <pc:sldChg chg="modSp ord">
        <pc:chgData name="Barbara  Adams" userId="S::bla3m@mtmail.mtsu.edu::dab8d6e3-9d92-48ec-975a-54ed7aed6891" providerId="AD" clId="Web-{DD60B108-8D19-F959-A345-B29AA24A24A6}" dt="2018-09-17T22:18:43.814" v="691" actId="20577"/>
        <pc:sldMkLst>
          <pc:docMk/>
          <pc:sldMk cId="2341939576" sldId="267"/>
        </pc:sldMkLst>
        <pc:spChg chg="mod">
          <ac:chgData name="Barbara  Adams" userId="S::bla3m@mtmail.mtsu.edu::dab8d6e3-9d92-48ec-975a-54ed7aed6891" providerId="AD" clId="Web-{DD60B108-8D19-F959-A345-B29AA24A24A6}" dt="2018-09-17T22:16:49.181" v="667" actId="20577"/>
          <ac:spMkLst>
            <pc:docMk/>
            <pc:sldMk cId="2341939576" sldId="267"/>
            <ac:spMk id="2" creationId="{00000000-0000-0000-0000-000000000000}"/>
          </ac:spMkLst>
        </pc:spChg>
        <pc:spChg chg="mod">
          <ac:chgData name="Barbara  Adams" userId="S::bla3m@mtmail.mtsu.edu::dab8d6e3-9d92-48ec-975a-54ed7aed6891" providerId="AD" clId="Web-{DD60B108-8D19-F959-A345-B29AA24A24A6}" dt="2018-09-17T22:18:43.814" v="691" actId="20577"/>
          <ac:spMkLst>
            <pc:docMk/>
            <pc:sldMk cId="2341939576" sldId="267"/>
            <ac:spMk id="3" creationId="{00000000-0000-0000-0000-000000000000}"/>
          </ac:spMkLst>
        </pc:spChg>
      </pc:sldChg>
      <pc:sldChg chg="modSp">
        <pc:chgData name="Barbara  Adams" userId="S::bla3m@mtmail.mtsu.edu::dab8d6e3-9d92-48ec-975a-54ed7aed6891" providerId="AD" clId="Web-{DD60B108-8D19-F959-A345-B29AA24A24A6}" dt="2018-09-17T21:30:10.788" v="474" actId="20577"/>
        <pc:sldMkLst>
          <pc:docMk/>
          <pc:sldMk cId="2443533504" sldId="268"/>
        </pc:sldMkLst>
        <pc:spChg chg="mod">
          <ac:chgData name="Barbara  Adams" userId="S::bla3m@mtmail.mtsu.edu::dab8d6e3-9d92-48ec-975a-54ed7aed6891" providerId="AD" clId="Web-{DD60B108-8D19-F959-A345-B29AA24A24A6}" dt="2018-09-17T21:30:10.788" v="474" actId="20577"/>
          <ac:spMkLst>
            <pc:docMk/>
            <pc:sldMk cId="2443533504" sldId="268"/>
            <ac:spMk id="3" creationId="{00000000-0000-0000-0000-000000000000}"/>
          </ac:spMkLst>
        </pc:spChg>
      </pc:sldChg>
      <pc:sldChg chg="ord">
        <pc:chgData name="Barbara  Adams" userId="S::bla3m@mtmail.mtsu.edu::dab8d6e3-9d92-48ec-975a-54ed7aed6891" providerId="AD" clId="Web-{DD60B108-8D19-F959-A345-B29AA24A24A6}" dt="2018-09-17T22:08:37.251" v="626"/>
        <pc:sldMkLst>
          <pc:docMk/>
          <pc:sldMk cId="2195842893" sldId="269"/>
        </pc:sldMkLst>
      </pc:sldChg>
      <pc:sldChg chg="modSp ord">
        <pc:chgData name="Barbara  Adams" userId="S::bla3m@mtmail.mtsu.edu::dab8d6e3-9d92-48ec-975a-54ed7aed6891" providerId="AD" clId="Web-{DD60B108-8D19-F959-A345-B29AA24A24A6}" dt="2018-09-17T21:58:54.129" v="548"/>
        <pc:sldMkLst>
          <pc:docMk/>
          <pc:sldMk cId="2265221226" sldId="273"/>
        </pc:sldMkLst>
        <pc:spChg chg="mod">
          <ac:chgData name="Barbara  Adams" userId="S::bla3m@mtmail.mtsu.edu::dab8d6e3-9d92-48ec-975a-54ed7aed6891" providerId="AD" clId="Web-{DD60B108-8D19-F959-A345-B29AA24A24A6}" dt="2018-09-17T21:53:35.155" v="546" actId="20577"/>
          <ac:spMkLst>
            <pc:docMk/>
            <pc:sldMk cId="2265221226" sldId="273"/>
            <ac:spMk id="3" creationId="{8DDA6F16-D39B-4037-A048-B4FFE995BBB3}"/>
          </ac:spMkLst>
        </pc:spChg>
      </pc:sldChg>
      <pc:sldChg chg="modSp">
        <pc:chgData name="Barbara  Adams" userId="S::bla3m@mtmail.mtsu.edu::dab8d6e3-9d92-48ec-975a-54ed7aed6891" providerId="AD" clId="Web-{DD60B108-8D19-F959-A345-B29AA24A24A6}" dt="2018-09-17T21:44:24.663" v="476" actId="20577"/>
        <pc:sldMkLst>
          <pc:docMk/>
          <pc:sldMk cId="3346070749" sldId="274"/>
        </pc:sldMkLst>
        <pc:spChg chg="mod">
          <ac:chgData name="Barbara  Adams" userId="S::bla3m@mtmail.mtsu.edu::dab8d6e3-9d92-48ec-975a-54ed7aed6891" providerId="AD" clId="Web-{DD60B108-8D19-F959-A345-B29AA24A24A6}" dt="2018-09-17T21:44:24.663" v="476" actId="20577"/>
          <ac:spMkLst>
            <pc:docMk/>
            <pc:sldMk cId="3346070749" sldId="274"/>
            <ac:spMk id="55" creationId="{D38CA3E8-6521-4167-8003-F8F75F8F70BF}"/>
          </ac:spMkLst>
        </pc:spChg>
      </pc:sldChg>
      <pc:sldChg chg="modSp ord">
        <pc:chgData name="Barbara  Adams" userId="S::bla3m@mtmail.mtsu.edu::dab8d6e3-9d92-48ec-975a-54ed7aed6891" providerId="AD" clId="Web-{DD60B108-8D19-F959-A345-B29AA24A24A6}" dt="2018-09-17T22:21:15.613" v="842" actId="20577"/>
        <pc:sldMkLst>
          <pc:docMk/>
          <pc:sldMk cId="3393208777" sldId="278"/>
        </pc:sldMkLst>
        <pc:spChg chg="mod">
          <ac:chgData name="Barbara  Adams" userId="S::bla3m@mtmail.mtsu.edu::dab8d6e3-9d92-48ec-975a-54ed7aed6891" providerId="AD" clId="Web-{DD60B108-8D19-F959-A345-B29AA24A24A6}" dt="2018-09-17T22:19:13.877" v="706" actId="20577"/>
          <ac:spMkLst>
            <pc:docMk/>
            <pc:sldMk cId="3393208777" sldId="278"/>
            <ac:spMk id="2" creationId="{DE648014-37BC-4AC8-BB0B-0C356AAD92C6}"/>
          </ac:spMkLst>
        </pc:spChg>
        <pc:spChg chg="mod">
          <ac:chgData name="Barbara  Adams" userId="S::bla3m@mtmail.mtsu.edu::dab8d6e3-9d92-48ec-975a-54ed7aed6891" providerId="AD" clId="Web-{DD60B108-8D19-F959-A345-B29AA24A24A6}" dt="2018-09-17T22:21:15.613" v="842" actId="20577"/>
          <ac:spMkLst>
            <pc:docMk/>
            <pc:sldMk cId="3393208777" sldId="278"/>
            <ac:spMk id="3" creationId="{A39681DF-CFF6-40B3-9114-7633137637B6}"/>
          </ac:spMkLst>
        </pc:spChg>
      </pc:sldChg>
      <pc:sldChg chg="modSp new">
        <pc:chgData name="Barbara  Adams" userId="S::bla3m@mtmail.mtsu.edu::dab8d6e3-9d92-48ec-975a-54ed7aed6891" providerId="AD" clId="Web-{DD60B108-8D19-F959-A345-B29AA24A24A6}" dt="2018-09-17T21:27:08.395" v="306" actId="20577"/>
        <pc:sldMkLst>
          <pc:docMk/>
          <pc:sldMk cId="1648277445" sldId="280"/>
        </pc:sldMkLst>
        <pc:spChg chg="mod">
          <ac:chgData name="Barbara  Adams" userId="S::bla3m@mtmail.mtsu.edu::dab8d6e3-9d92-48ec-975a-54ed7aed6891" providerId="AD" clId="Web-{DD60B108-8D19-F959-A345-B29AA24A24A6}" dt="2018-09-17T21:20:57.498" v="29" actId="20577"/>
          <ac:spMkLst>
            <pc:docMk/>
            <pc:sldMk cId="1648277445" sldId="280"/>
            <ac:spMk id="2" creationId="{73288CF7-CEDC-4468-B19B-6924BAA5E0A3}"/>
          </ac:spMkLst>
        </pc:spChg>
        <pc:spChg chg="mod">
          <ac:chgData name="Barbara  Adams" userId="S::bla3m@mtmail.mtsu.edu::dab8d6e3-9d92-48ec-975a-54ed7aed6891" providerId="AD" clId="Web-{DD60B108-8D19-F959-A345-B29AA24A24A6}" dt="2018-09-17T21:27:08.395" v="306" actId="20577"/>
          <ac:spMkLst>
            <pc:docMk/>
            <pc:sldMk cId="1648277445" sldId="280"/>
            <ac:spMk id="3" creationId="{65154422-5C7E-4122-B789-348BFC4890D4}"/>
          </ac:spMkLst>
        </pc:spChg>
      </pc:sldChg>
      <pc:sldChg chg="new del">
        <pc:chgData name="Barbara  Adams" userId="S::bla3m@mtmail.mtsu.edu::dab8d6e3-9d92-48ec-975a-54ed7aed6891" providerId="AD" clId="Web-{DD60B108-8D19-F959-A345-B29AA24A24A6}" dt="2018-09-17T21:20:07.216" v="1"/>
        <pc:sldMkLst>
          <pc:docMk/>
          <pc:sldMk cId="2274648315" sldId="280"/>
        </pc:sldMkLst>
      </pc:sldChg>
    </pc:docChg>
  </pc:docChgLst>
  <pc:docChgLst>
    <pc:chgData name="Tamera  Hutchings" userId="S::tlh8b@mtmail.mtsu.edu::2458e542-07aa-4776-9f9c-98198ed93e32" providerId="AD" clId="Web-{C6563F0D-EE95-4A52-D221-38ADCD116D08}"/>
    <pc:docChg chg="addSld delSld modSld">
      <pc:chgData name="Tamera  Hutchings" userId="S::tlh8b@mtmail.mtsu.edu::2458e542-07aa-4776-9f9c-98198ed93e32" providerId="AD" clId="Web-{C6563F0D-EE95-4A52-D221-38ADCD116D08}" dt="2018-09-23T22:50:49.313" v="232" actId="20577"/>
      <pc:docMkLst>
        <pc:docMk/>
      </pc:docMkLst>
      <pc:sldChg chg="del">
        <pc:chgData name="Tamera  Hutchings" userId="S::tlh8b@mtmail.mtsu.edu::2458e542-07aa-4776-9f9c-98198ed93e32" providerId="AD" clId="Web-{C6563F0D-EE95-4A52-D221-38ADCD116D08}" dt="2018-09-23T22:46:35.747" v="0"/>
        <pc:sldMkLst>
          <pc:docMk/>
          <pc:sldMk cId="2287734731" sldId="259"/>
        </pc:sldMkLst>
      </pc:sldChg>
      <pc:sldChg chg="modSp">
        <pc:chgData name="Tamera  Hutchings" userId="S::tlh8b@mtmail.mtsu.edu::2458e542-07aa-4776-9f9c-98198ed93e32" providerId="AD" clId="Web-{C6563F0D-EE95-4A52-D221-38ADCD116D08}" dt="2018-09-23T22:48:10.842" v="66" actId="20577"/>
        <pc:sldMkLst>
          <pc:docMk/>
          <pc:sldMk cId="2265221226" sldId="273"/>
        </pc:sldMkLst>
        <pc:spChg chg="mod">
          <ac:chgData name="Tamera  Hutchings" userId="S::tlh8b@mtmail.mtsu.edu::2458e542-07aa-4776-9f9c-98198ed93e32" providerId="AD" clId="Web-{C6563F0D-EE95-4A52-D221-38ADCD116D08}" dt="2018-09-23T22:48:10.842" v="66" actId="20577"/>
          <ac:spMkLst>
            <pc:docMk/>
            <pc:sldMk cId="2265221226" sldId="273"/>
            <ac:spMk id="2" creationId="{BBF7C4A6-11DF-4A64-B4C8-80767549D60D}"/>
          </ac:spMkLst>
        </pc:spChg>
      </pc:sldChg>
      <pc:sldChg chg="modSp">
        <pc:chgData name="Tamera  Hutchings" userId="S::tlh8b@mtmail.mtsu.edu::2458e542-07aa-4776-9f9c-98198ed93e32" providerId="AD" clId="Web-{C6563F0D-EE95-4A52-D221-38ADCD116D08}" dt="2018-09-23T22:50:44.187" v="230" actId="20577"/>
        <pc:sldMkLst>
          <pc:docMk/>
          <pc:sldMk cId="1648277445" sldId="280"/>
        </pc:sldMkLst>
        <pc:spChg chg="mod">
          <ac:chgData name="Tamera  Hutchings" userId="S::tlh8b@mtmail.mtsu.edu::2458e542-07aa-4776-9f9c-98198ed93e32" providerId="AD" clId="Web-{C6563F0D-EE95-4A52-D221-38ADCD116D08}" dt="2018-09-23T22:50:44.187" v="230" actId="20577"/>
          <ac:spMkLst>
            <pc:docMk/>
            <pc:sldMk cId="1648277445" sldId="280"/>
            <ac:spMk id="3" creationId="{65154422-5C7E-4122-B789-348BFC4890D4}"/>
          </ac:spMkLst>
        </pc:spChg>
      </pc:sldChg>
      <pc:sldChg chg="modSp new">
        <pc:chgData name="Tamera  Hutchings" userId="S::tlh8b@mtmail.mtsu.edu::2458e542-07aa-4776-9f9c-98198ed93e32" providerId="AD" clId="Web-{C6563F0D-EE95-4A52-D221-38ADCD116D08}" dt="2018-09-23T22:47:37.748" v="57" actId="20577"/>
        <pc:sldMkLst>
          <pc:docMk/>
          <pc:sldMk cId="34944048" sldId="284"/>
        </pc:sldMkLst>
        <pc:spChg chg="mod">
          <ac:chgData name="Tamera  Hutchings" userId="S::tlh8b@mtmail.mtsu.edu::2458e542-07aa-4776-9f9c-98198ed93e32" providerId="AD" clId="Web-{C6563F0D-EE95-4A52-D221-38ADCD116D08}" dt="2018-09-23T22:47:19.201" v="22" actId="20577"/>
          <ac:spMkLst>
            <pc:docMk/>
            <pc:sldMk cId="34944048" sldId="284"/>
            <ac:spMk id="2" creationId="{813FEA95-190C-43B9-9CFC-D750AE7C3729}"/>
          </ac:spMkLst>
        </pc:spChg>
        <pc:spChg chg="mod">
          <ac:chgData name="Tamera  Hutchings" userId="S::tlh8b@mtmail.mtsu.edu::2458e542-07aa-4776-9f9c-98198ed93e32" providerId="AD" clId="Web-{C6563F0D-EE95-4A52-D221-38ADCD116D08}" dt="2018-09-23T22:47:37.748" v="57" actId="20577"/>
          <ac:spMkLst>
            <pc:docMk/>
            <pc:sldMk cId="34944048" sldId="284"/>
            <ac:spMk id="3" creationId="{58C52688-82DD-4C90-B9B3-2DF21F3FC655}"/>
          </ac:spMkLst>
        </pc:spChg>
      </pc:sldChg>
      <pc:sldChg chg="modSp new">
        <pc:chgData name="Tamera  Hutchings" userId="S::tlh8b@mtmail.mtsu.edu::2458e542-07aa-4776-9f9c-98198ed93e32" providerId="AD" clId="Web-{C6563F0D-EE95-4A52-D221-38ADCD116D08}" dt="2018-09-23T22:50:12.250" v="183" actId="20577"/>
        <pc:sldMkLst>
          <pc:docMk/>
          <pc:sldMk cId="1360156391" sldId="285"/>
        </pc:sldMkLst>
        <pc:spChg chg="mod">
          <ac:chgData name="Tamera  Hutchings" userId="S::tlh8b@mtmail.mtsu.edu::2458e542-07aa-4776-9f9c-98198ed93e32" providerId="AD" clId="Web-{C6563F0D-EE95-4A52-D221-38ADCD116D08}" dt="2018-09-23T22:49:06.999" v="76" actId="20577"/>
          <ac:spMkLst>
            <pc:docMk/>
            <pc:sldMk cId="1360156391" sldId="285"/>
            <ac:spMk id="2" creationId="{F7D7B44A-1B1F-4888-94C4-1D9EC29030A5}"/>
          </ac:spMkLst>
        </pc:spChg>
        <pc:spChg chg="mod">
          <ac:chgData name="Tamera  Hutchings" userId="S::tlh8b@mtmail.mtsu.edu::2458e542-07aa-4776-9f9c-98198ed93e32" providerId="AD" clId="Web-{C6563F0D-EE95-4A52-D221-38ADCD116D08}" dt="2018-09-23T22:50:12.250" v="183" actId="20577"/>
          <ac:spMkLst>
            <pc:docMk/>
            <pc:sldMk cId="1360156391" sldId="285"/>
            <ac:spMk id="3" creationId="{56DBA4B6-668A-41E8-8B05-130BC40FE3B3}"/>
          </ac:spMkLst>
        </pc:spChg>
      </pc:sldChg>
    </pc:docChg>
  </pc:docChgLst>
  <pc:docChgLst>
    <pc:chgData name="Barbara  Adams" userId="S::bla3m@mtmail.mtsu.edu::dab8d6e3-9d92-48ec-975a-54ed7aed6891" providerId="AD" clId="Web-{8C43F0B0-1E31-476C-8CE1-33F1903FA707}"/>
    <pc:docChg chg="addSld modSld">
      <pc:chgData name="Barbara  Adams" userId="S::bla3m@mtmail.mtsu.edu::dab8d6e3-9d92-48ec-975a-54ed7aed6891" providerId="AD" clId="Web-{8C43F0B0-1E31-476C-8CE1-33F1903FA707}" dt="2018-10-08T18:50:01.110" v="409" actId="20577"/>
      <pc:docMkLst>
        <pc:docMk/>
      </pc:docMkLst>
      <pc:sldChg chg="modSp">
        <pc:chgData name="Barbara  Adams" userId="S::bla3m@mtmail.mtsu.edu::dab8d6e3-9d92-48ec-975a-54ed7aed6891" providerId="AD" clId="Web-{8C43F0B0-1E31-476C-8CE1-33F1903FA707}" dt="2018-10-08T18:21:53.462" v="13" actId="14100"/>
        <pc:sldMkLst>
          <pc:docMk/>
          <pc:sldMk cId="1457795437" sldId="256"/>
        </pc:sldMkLst>
        <pc:spChg chg="mod">
          <ac:chgData name="Barbara  Adams" userId="S::bla3m@mtmail.mtsu.edu::dab8d6e3-9d92-48ec-975a-54ed7aed6891" providerId="AD" clId="Web-{8C43F0B0-1E31-476C-8CE1-33F1903FA707}" dt="2018-10-08T18:21:53.462" v="13" actId="14100"/>
          <ac:spMkLst>
            <pc:docMk/>
            <pc:sldMk cId="1457795437" sldId="256"/>
            <ac:spMk id="3" creationId="{00000000-0000-0000-0000-000000000000}"/>
          </ac:spMkLst>
        </pc:spChg>
      </pc:sldChg>
      <pc:sldChg chg="modSp">
        <pc:chgData name="Barbara  Adams" userId="S::bla3m@mtmail.mtsu.edu::dab8d6e3-9d92-48ec-975a-54ed7aed6891" providerId="AD" clId="Web-{8C43F0B0-1E31-476C-8CE1-33F1903FA707}" dt="2018-10-08T18:25:53.885" v="20" actId="20577"/>
        <pc:sldMkLst>
          <pc:docMk/>
          <pc:sldMk cId="1648277445" sldId="280"/>
        </pc:sldMkLst>
        <pc:spChg chg="mod">
          <ac:chgData name="Barbara  Adams" userId="S::bla3m@mtmail.mtsu.edu::dab8d6e3-9d92-48ec-975a-54ed7aed6891" providerId="AD" clId="Web-{8C43F0B0-1E31-476C-8CE1-33F1903FA707}" dt="2018-10-08T18:25:53.885" v="20" actId="20577"/>
          <ac:spMkLst>
            <pc:docMk/>
            <pc:sldMk cId="1648277445" sldId="280"/>
            <ac:spMk id="3" creationId="{65154422-5C7E-4122-B789-348BFC4890D4}"/>
          </ac:spMkLst>
        </pc:spChg>
      </pc:sldChg>
      <pc:sldChg chg="modSp">
        <pc:chgData name="Barbara  Adams" userId="S::bla3m@mtmail.mtsu.edu::dab8d6e3-9d92-48ec-975a-54ed7aed6891" providerId="AD" clId="Web-{8C43F0B0-1E31-476C-8CE1-33F1903FA707}" dt="2018-10-08T18:50:01.110" v="408" actId="20577"/>
        <pc:sldMkLst>
          <pc:docMk/>
          <pc:sldMk cId="4021098430" sldId="294"/>
        </pc:sldMkLst>
        <pc:spChg chg="mod">
          <ac:chgData name="Barbara  Adams" userId="S::bla3m@mtmail.mtsu.edu::dab8d6e3-9d92-48ec-975a-54ed7aed6891" providerId="AD" clId="Web-{8C43F0B0-1E31-476C-8CE1-33F1903FA707}" dt="2018-10-08T18:50:01.110" v="408" actId="20577"/>
          <ac:spMkLst>
            <pc:docMk/>
            <pc:sldMk cId="4021098430" sldId="294"/>
            <ac:spMk id="3" creationId="{2C9D7E72-E5F0-4E1B-B14C-AC7244B4852E}"/>
          </ac:spMkLst>
        </pc:spChg>
      </pc:sldChg>
      <pc:sldChg chg="addSp modSp new">
        <pc:chgData name="Barbara  Adams" userId="S::bla3m@mtmail.mtsu.edu::dab8d6e3-9d92-48ec-975a-54ed7aed6891" providerId="AD" clId="Web-{8C43F0B0-1E31-476C-8CE1-33F1903FA707}" dt="2018-10-08T18:35:34.497" v="250" actId="20577"/>
        <pc:sldMkLst>
          <pc:docMk/>
          <pc:sldMk cId="3994362283" sldId="303"/>
        </pc:sldMkLst>
        <pc:spChg chg="mod">
          <ac:chgData name="Barbara  Adams" userId="S::bla3m@mtmail.mtsu.edu::dab8d6e3-9d92-48ec-975a-54ed7aed6891" providerId="AD" clId="Web-{8C43F0B0-1E31-476C-8CE1-33F1903FA707}" dt="2018-10-08T18:35:34.497" v="250" actId="20577"/>
          <ac:spMkLst>
            <pc:docMk/>
            <pc:sldMk cId="3994362283" sldId="303"/>
            <ac:spMk id="2" creationId="{8A2B976B-674D-4CC7-B3BF-25F9F37D271A}"/>
          </ac:spMkLst>
        </pc:spChg>
        <pc:spChg chg="mod">
          <ac:chgData name="Barbara  Adams" userId="S::bla3m@mtmail.mtsu.edu::dab8d6e3-9d92-48ec-975a-54ed7aed6891" providerId="AD" clId="Web-{8C43F0B0-1E31-476C-8CE1-33F1903FA707}" dt="2018-10-08T18:32:05.528" v="186" actId="14100"/>
          <ac:spMkLst>
            <pc:docMk/>
            <pc:sldMk cId="3994362283" sldId="303"/>
            <ac:spMk id="3" creationId="{CC15A008-2D0E-490D-8E33-AE978555C709}"/>
          </ac:spMkLst>
        </pc:spChg>
        <pc:spChg chg="mod">
          <ac:chgData name="Barbara  Adams" userId="S::bla3m@mtmail.mtsu.edu::dab8d6e3-9d92-48ec-975a-54ed7aed6891" providerId="AD" clId="Web-{8C43F0B0-1E31-476C-8CE1-33F1903FA707}" dt="2018-10-08T18:29:38.667" v="127" actId="20577"/>
          <ac:spMkLst>
            <pc:docMk/>
            <pc:sldMk cId="3994362283" sldId="303"/>
            <ac:spMk id="4" creationId="{25E880A0-CC61-468D-B033-98EAACF30CBF}"/>
          </ac:spMkLst>
        </pc:spChg>
        <pc:spChg chg="add mod">
          <ac:chgData name="Barbara  Adams" userId="S::bla3m@mtmail.mtsu.edu::dab8d6e3-9d92-48ec-975a-54ed7aed6891" providerId="AD" clId="Web-{8C43F0B0-1E31-476C-8CE1-33F1903FA707}" dt="2018-10-08T18:32:55.543" v="189" actId="1076"/>
          <ac:spMkLst>
            <pc:docMk/>
            <pc:sldMk cId="3994362283" sldId="303"/>
            <ac:spMk id="5" creationId="{51A42725-B55B-4175-92F5-41FA7ED5DC42}"/>
          </ac:spMkLst>
        </pc:spChg>
        <pc:spChg chg="add mod">
          <ac:chgData name="Barbara  Adams" userId="S::bla3m@mtmail.mtsu.edu::dab8d6e3-9d92-48ec-975a-54ed7aed6891" providerId="AD" clId="Web-{8C43F0B0-1E31-476C-8CE1-33F1903FA707}" dt="2018-10-08T18:35:07.169" v="245" actId="20577"/>
          <ac:spMkLst>
            <pc:docMk/>
            <pc:sldMk cId="3994362283" sldId="303"/>
            <ac:spMk id="6" creationId="{7BA553C7-318B-4805-A26C-4BF1EBD62103}"/>
          </ac:spMkLst>
        </pc:spChg>
      </pc:sldChg>
      <pc:sldChg chg="addSp modSp new">
        <pc:chgData name="Barbara  Adams" userId="S::bla3m@mtmail.mtsu.edu::dab8d6e3-9d92-48ec-975a-54ed7aed6891" providerId="AD" clId="Web-{8C43F0B0-1E31-476C-8CE1-33F1903FA707}" dt="2018-10-08T18:45:35.656" v="401" actId="20577"/>
        <pc:sldMkLst>
          <pc:docMk/>
          <pc:sldMk cId="2007032330" sldId="304"/>
        </pc:sldMkLst>
        <pc:spChg chg="mod">
          <ac:chgData name="Barbara  Adams" userId="S::bla3m@mtmail.mtsu.edu::dab8d6e3-9d92-48ec-975a-54ed7aed6891" providerId="AD" clId="Web-{8C43F0B0-1E31-476C-8CE1-33F1903FA707}" dt="2018-10-08T18:35:51.044" v="261" actId="20577"/>
          <ac:spMkLst>
            <pc:docMk/>
            <pc:sldMk cId="2007032330" sldId="304"/>
            <ac:spMk id="2" creationId="{0417D3F5-0145-435A-9A4E-91BA4FC964A9}"/>
          </ac:spMkLst>
        </pc:spChg>
        <pc:spChg chg="mod">
          <ac:chgData name="Barbara  Adams" userId="S::bla3m@mtmail.mtsu.edu::dab8d6e3-9d92-48ec-975a-54ed7aed6891" providerId="AD" clId="Web-{8C43F0B0-1E31-476C-8CE1-33F1903FA707}" dt="2018-10-08T18:45:35.656" v="401" actId="20577"/>
          <ac:spMkLst>
            <pc:docMk/>
            <pc:sldMk cId="2007032330" sldId="304"/>
            <ac:spMk id="3" creationId="{7B065751-6166-44AF-9AFD-28F789A249F2}"/>
          </ac:spMkLst>
        </pc:spChg>
        <pc:spChg chg="mod">
          <ac:chgData name="Barbara  Adams" userId="S::bla3m@mtmail.mtsu.edu::dab8d6e3-9d92-48ec-975a-54ed7aed6891" providerId="AD" clId="Web-{8C43F0B0-1E31-476C-8CE1-33F1903FA707}" dt="2018-10-08T18:42:19.608" v="312" actId="14100"/>
          <ac:spMkLst>
            <pc:docMk/>
            <pc:sldMk cId="2007032330" sldId="304"/>
            <ac:spMk id="4" creationId="{2899777F-CA71-4174-BB85-AADB33F05CB8}"/>
          </ac:spMkLst>
        </pc:spChg>
        <pc:spChg chg="add mod">
          <ac:chgData name="Barbara  Adams" userId="S::bla3m@mtmail.mtsu.edu::dab8d6e3-9d92-48ec-975a-54ed7aed6891" providerId="AD" clId="Web-{8C43F0B0-1E31-476C-8CE1-33F1903FA707}" dt="2018-10-08T18:44:24.233" v="398" actId="1076"/>
          <ac:spMkLst>
            <pc:docMk/>
            <pc:sldMk cId="2007032330" sldId="304"/>
            <ac:spMk id="5" creationId="{5DEFFE34-4463-4C13-BB77-22C4F58A8F46}"/>
          </ac:spMkLst>
        </pc:spChg>
        <pc:spChg chg="add mod">
          <ac:chgData name="Barbara  Adams" userId="S::bla3m@mtmail.mtsu.edu::dab8d6e3-9d92-48ec-975a-54ed7aed6891" providerId="AD" clId="Web-{8C43F0B0-1E31-476C-8CE1-33F1903FA707}" dt="2018-10-08T18:44:52.280" v="399" actId="14100"/>
          <ac:spMkLst>
            <pc:docMk/>
            <pc:sldMk cId="2007032330" sldId="304"/>
            <ac:spMk id="6" creationId="{9F90201D-9679-437D-8C90-203EA67C7525}"/>
          </ac:spMkLst>
        </pc:spChg>
        <pc:spChg chg="add mod">
          <ac:chgData name="Barbara  Adams" userId="S::bla3m@mtmail.mtsu.edu::dab8d6e3-9d92-48ec-975a-54ed7aed6891" providerId="AD" clId="Web-{8C43F0B0-1E31-476C-8CE1-33F1903FA707}" dt="2018-10-08T18:44:56.734" v="400" actId="14100"/>
          <ac:spMkLst>
            <pc:docMk/>
            <pc:sldMk cId="2007032330" sldId="304"/>
            <ac:spMk id="7" creationId="{F4047931-1C44-4B99-B527-7F90DED7503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8DE67D-8C92-4E75-A335-FA8FD60EFD26}"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en-US"/>
        </a:p>
      </dgm:t>
    </dgm:pt>
    <dgm:pt modelId="{AD1A3B1B-724C-4705-A93C-2980FFC5C581}">
      <dgm:prSet/>
      <dgm:spPr/>
      <dgm:t>
        <a:bodyPr/>
        <a:lstStyle/>
        <a:p>
          <a:r>
            <a:rPr lang="en-US" dirty="0"/>
            <a:t>Nearly 50% of children enter Kindergarten with at least one risk factor that may negatively affect academics</a:t>
          </a:r>
        </a:p>
      </dgm:t>
    </dgm:pt>
    <dgm:pt modelId="{5920904D-28ED-413C-9A57-25459BFD2212}" type="parTrans" cxnId="{DD4E7BE8-6A33-4132-8F34-DD64577C97BA}">
      <dgm:prSet/>
      <dgm:spPr/>
      <dgm:t>
        <a:bodyPr/>
        <a:lstStyle/>
        <a:p>
          <a:endParaRPr lang="en-US"/>
        </a:p>
      </dgm:t>
    </dgm:pt>
    <dgm:pt modelId="{7006876A-992A-4EC5-9815-E2AC9300B5D2}" type="sibTrans" cxnId="{DD4E7BE8-6A33-4132-8F34-DD64577C97BA}">
      <dgm:prSet/>
      <dgm:spPr/>
      <dgm:t>
        <a:bodyPr/>
        <a:lstStyle/>
        <a:p>
          <a:endParaRPr lang="en-US"/>
        </a:p>
      </dgm:t>
    </dgm:pt>
    <dgm:pt modelId="{040FCA2D-62B8-47B6-8A81-7E26B2272B83}">
      <dgm:prSet/>
      <dgm:spPr/>
      <dgm:t>
        <a:bodyPr/>
        <a:lstStyle/>
        <a:p>
          <a:r>
            <a:rPr lang="en-US" dirty="0"/>
            <a:t>National Assessment of Education Progress (2015) estimates that 37% of 12</a:t>
          </a:r>
          <a:r>
            <a:rPr lang="en-US" baseline="30000" dirty="0"/>
            <a:t>th</a:t>
          </a:r>
          <a:r>
            <a:rPr lang="en-US" dirty="0"/>
            <a:t> graders scored at or above proficient level in reading</a:t>
          </a:r>
        </a:p>
      </dgm:t>
    </dgm:pt>
    <dgm:pt modelId="{F7121325-D9D0-4D51-8A69-74FB7762C8DD}" type="parTrans" cxnId="{356FC1E9-C701-478B-BCB1-398B0455E87E}">
      <dgm:prSet/>
      <dgm:spPr/>
      <dgm:t>
        <a:bodyPr/>
        <a:lstStyle/>
        <a:p>
          <a:endParaRPr lang="en-US"/>
        </a:p>
      </dgm:t>
    </dgm:pt>
    <dgm:pt modelId="{68528CEB-0EB0-40CE-B192-C7075177698B}" type="sibTrans" cxnId="{356FC1E9-C701-478B-BCB1-398B0455E87E}">
      <dgm:prSet/>
      <dgm:spPr/>
      <dgm:t>
        <a:bodyPr/>
        <a:lstStyle/>
        <a:p>
          <a:endParaRPr lang="en-US"/>
        </a:p>
      </dgm:t>
    </dgm:pt>
    <dgm:pt modelId="{AC59B64D-A516-4578-A23C-3A81802C1230}">
      <dgm:prSet/>
      <dgm:spPr/>
      <dgm:t>
        <a:bodyPr/>
        <a:lstStyle/>
        <a:p>
          <a:r>
            <a:rPr lang="en-US" dirty="0"/>
            <a:t>What about the remaining 63%?</a:t>
          </a:r>
        </a:p>
      </dgm:t>
    </dgm:pt>
    <dgm:pt modelId="{BCBF4FBB-0B48-40EC-B6F7-EB3094D0F59A}" type="parTrans" cxnId="{3BAE1688-48BC-42EB-9321-BF401923A2F7}">
      <dgm:prSet/>
      <dgm:spPr/>
      <dgm:t>
        <a:bodyPr/>
        <a:lstStyle/>
        <a:p>
          <a:endParaRPr lang="en-US"/>
        </a:p>
      </dgm:t>
    </dgm:pt>
    <dgm:pt modelId="{AC9BE50A-E140-4CC6-AC16-A6765A4C3F40}" type="sibTrans" cxnId="{3BAE1688-48BC-42EB-9321-BF401923A2F7}">
      <dgm:prSet/>
      <dgm:spPr/>
      <dgm:t>
        <a:bodyPr/>
        <a:lstStyle/>
        <a:p>
          <a:endParaRPr lang="en-US"/>
        </a:p>
      </dgm:t>
    </dgm:pt>
    <dgm:pt modelId="{C51C11A0-E957-4993-8E6D-D6CCD275193E}">
      <dgm:prSet/>
      <dgm:spPr/>
      <dgm:t>
        <a:bodyPr/>
        <a:lstStyle/>
        <a:p>
          <a:r>
            <a:rPr lang="en-US" dirty="0"/>
            <a:t>For 4</a:t>
          </a:r>
          <a:r>
            <a:rPr lang="en-US" baseline="30000" dirty="0"/>
            <a:t>th</a:t>
          </a:r>
          <a:r>
            <a:rPr lang="en-US" dirty="0"/>
            <a:t> graders in Tennessee, 66% are reading at or above </a:t>
          </a:r>
          <a:r>
            <a:rPr lang="en-US"/>
            <a:t>the </a:t>
          </a:r>
          <a:r>
            <a:rPr lang="en-US" dirty="0"/>
            <a:t>basic level</a:t>
          </a:r>
        </a:p>
      </dgm:t>
    </dgm:pt>
    <dgm:pt modelId="{AD8BBD96-EAF9-4AD2-B8FB-8C152713FF9E}" type="parTrans" cxnId="{1AA60677-49FA-434D-9D8B-1B2A69BB7663}">
      <dgm:prSet/>
      <dgm:spPr/>
      <dgm:t>
        <a:bodyPr/>
        <a:lstStyle/>
        <a:p>
          <a:endParaRPr lang="en-US"/>
        </a:p>
      </dgm:t>
    </dgm:pt>
    <dgm:pt modelId="{992566F6-B00F-497D-9628-888EB1CCEDC6}" type="sibTrans" cxnId="{1AA60677-49FA-434D-9D8B-1B2A69BB7663}">
      <dgm:prSet/>
      <dgm:spPr/>
      <dgm:t>
        <a:bodyPr/>
        <a:lstStyle/>
        <a:p>
          <a:endParaRPr lang="en-US"/>
        </a:p>
      </dgm:t>
    </dgm:pt>
    <dgm:pt modelId="{EC90A0A9-EB1D-47A8-914F-61C682CB9582}">
      <dgm:prSet/>
      <dgm:spPr/>
      <dgm:t>
        <a:bodyPr/>
        <a:lstStyle/>
        <a:p>
          <a:r>
            <a:rPr lang="en-US" dirty="0"/>
            <a:t>There are 34% of students who are not reading at basic level</a:t>
          </a:r>
        </a:p>
      </dgm:t>
    </dgm:pt>
    <dgm:pt modelId="{EEBE4895-4489-4E60-9477-5F13DB613291}" type="parTrans" cxnId="{AD8ACB5E-0E3B-4961-A501-F8CE41496B0E}">
      <dgm:prSet/>
      <dgm:spPr/>
      <dgm:t>
        <a:bodyPr/>
        <a:lstStyle/>
        <a:p>
          <a:endParaRPr lang="en-US"/>
        </a:p>
      </dgm:t>
    </dgm:pt>
    <dgm:pt modelId="{23510608-0067-4D89-BEE1-ABD7DEC4DA1B}" type="sibTrans" cxnId="{AD8ACB5E-0E3B-4961-A501-F8CE41496B0E}">
      <dgm:prSet/>
      <dgm:spPr/>
      <dgm:t>
        <a:bodyPr/>
        <a:lstStyle/>
        <a:p>
          <a:endParaRPr lang="en-US"/>
        </a:p>
      </dgm:t>
    </dgm:pt>
    <dgm:pt modelId="{415221A6-0470-432F-A3F6-C5E7DFAF3DA7}">
      <dgm:prSet/>
      <dgm:spPr/>
      <dgm:t>
        <a:bodyPr/>
        <a:lstStyle/>
        <a:p>
          <a:r>
            <a:rPr lang="en-US" dirty="0">
              <a:cs typeface="Calibri Light"/>
            </a:rPr>
            <a:t>The </a:t>
          </a:r>
          <a:r>
            <a:rPr lang="en-US" dirty="0"/>
            <a:t>estimated prevalence of language impairment in U.S. children ages 3-17 is 3.3% (National Institute of Health)</a:t>
          </a:r>
        </a:p>
      </dgm:t>
    </dgm:pt>
    <dgm:pt modelId="{8E01D2E8-DFDC-48AB-8C35-12B297530933}" type="parTrans" cxnId="{42E29E21-71D6-4BFA-827D-25BDCF3F9FF2}">
      <dgm:prSet/>
      <dgm:spPr/>
      <dgm:t>
        <a:bodyPr/>
        <a:lstStyle/>
        <a:p>
          <a:endParaRPr lang="en-US"/>
        </a:p>
      </dgm:t>
    </dgm:pt>
    <dgm:pt modelId="{2DE19250-0FEB-445B-8AC1-AA1E2C3D3CA1}" type="sibTrans" cxnId="{42E29E21-71D6-4BFA-827D-25BDCF3F9FF2}">
      <dgm:prSet/>
      <dgm:spPr/>
      <dgm:t>
        <a:bodyPr/>
        <a:lstStyle/>
        <a:p>
          <a:endParaRPr lang="en-US"/>
        </a:p>
      </dgm:t>
    </dgm:pt>
    <dgm:pt modelId="{A33342BC-D53C-4A49-9532-35A534B31F6F}">
      <dgm:prSet/>
      <dgm:spPr/>
      <dgm:t>
        <a:bodyPr/>
        <a:lstStyle/>
        <a:p>
          <a:r>
            <a:rPr lang="en-US" dirty="0"/>
            <a:t>International Dyslexia Association (IDA), 15-20% of people have some symptoms of dyslexia. </a:t>
          </a:r>
        </a:p>
      </dgm:t>
    </dgm:pt>
    <dgm:pt modelId="{9CED4D62-F88D-404F-A366-9624987F4764}" type="parTrans" cxnId="{FA84EA60-3F66-4D81-A853-CC3A73701CC3}">
      <dgm:prSet/>
      <dgm:spPr/>
      <dgm:t>
        <a:bodyPr/>
        <a:lstStyle/>
        <a:p>
          <a:endParaRPr lang="en-US"/>
        </a:p>
      </dgm:t>
    </dgm:pt>
    <dgm:pt modelId="{991CA7D4-B198-4AF7-8EF8-D2E2E5F1A92A}" type="sibTrans" cxnId="{FA84EA60-3F66-4D81-A853-CC3A73701CC3}">
      <dgm:prSet/>
      <dgm:spPr/>
      <dgm:t>
        <a:bodyPr/>
        <a:lstStyle/>
        <a:p>
          <a:endParaRPr lang="en-US"/>
        </a:p>
      </dgm:t>
    </dgm:pt>
    <dgm:pt modelId="{19B54BD3-F923-4132-AC68-A9462D02439E}">
      <dgm:prSet/>
      <dgm:spPr/>
      <dgm:t>
        <a:bodyPr/>
        <a:lstStyle/>
        <a:p>
          <a:r>
            <a:rPr lang="en-US" dirty="0"/>
            <a:t>Dyslexia affects approximately 3-10% of school-age children (Duff and Clarke, 2011). </a:t>
          </a:r>
        </a:p>
      </dgm:t>
    </dgm:pt>
    <dgm:pt modelId="{DED04435-0281-4318-A470-3CD0A1322AD2}" type="parTrans" cxnId="{F89232AF-CCCA-40AE-8203-16488B70E5E0}">
      <dgm:prSet/>
      <dgm:spPr/>
      <dgm:t>
        <a:bodyPr/>
        <a:lstStyle/>
        <a:p>
          <a:endParaRPr lang="en-US"/>
        </a:p>
      </dgm:t>
    </dgm:pt>
    <dgm:pt modelId="{3AB9013D-3ABA-446C-8CFB-5EB291B85961}" type="sibTrans" cxnId="{F89232AF-CCCA-40AE-8203-16488B70E5E0}">
      <dgm:prSet/>
      <dgm:spPr/>
      <dgm:t>
        <a:bodyPr/>
        <a:lstStyle/>
        <a:p>
          <a:endParaRPr lang="en-US"/>
        </a:p>
      </dgm:t>
    </dgm:pt>
    <dgm:pt modelId="{6D2168C3-AA14-47E2-A01F-00671A92E024}">
      <dgm:prSet/>
      <dgm:spPr/>
      <dgm:t>
        <a:bodyPr/>
        <a:lstStyle/>
        <a:p>
          <a:r>
            <a:rPr lang="en-US" dirty="0"/>
            <a:t>IDA: Of all students in special education that are classified as Learning Disabled, approximately 85% of these students have a primary learning disability in reading</a:t>
          </a:r>
        </a:p>
      </dgm:t>
    </dgm:pt>
    <dgm:pt modelId="{13D9A11A-27B1-48CB-9881-C1F155307171}" type="parTrans" cxnId="{DAF6DAA8-4E2C-403F-8BDB-C37679803CAB}">
      <dgm:prSet/>
      <dgm:spPr/>
      <dgm:t>
        <a:bodyPr/>
        <a:lstStyle/>
        <a:p>
          <a:endParaRPr lang="en-US"/>
        </a:p>
      </dgm:t>
    </dgm:pt>
    <dgm:pt modelId="{9700BF98-AFBC-4812-91B3-2E4C141CE9B7}" type="sibTrans" cxnId="{DAF6DAA8-4E2C-403F-8BDB-C37679803CAB}">
      <dgm:prSet/>
      <dgm:spPr/>
      <dgm:t>
        <a:bodyPr/>
        <a:lstStyle/>
        <a:p>
          <a:endParaRPr lang="en-US"/>
        </a:p>
      </dgm:t>
    </dgm:pt>
    <dgm:pt modelId="{CF83B267-0943-4556-BA70-971DEF572907}" type="pres">
      <dgm:prSet presAssocID="{A38DE67D-8C92-4E75-A335-FA8FD60EFD26}" presName="linear" presStyleCnt="0">
        <dgm:presLayoutVars>
          <dgm:animLvl val="lvl"/>
          <dgm:resizeHandles val="exact"/>
        </dgm:presLayoutVars>
      </dgm:prSet>
      <dgm:spPr/>
    </dgm:pt>
    <dgm:pt modelId="{E4916482-217A-43B3-8CC9-EB779B195421}" type="pres">
      <dgm:prSet presAssocID="{AD1A3B1B-724C-4705-A93C-2980FFC5C581}" presName="parentText" presStyleLbl="node1" presStyleIdx="0" presStyleCnt="7">
        <dgm:presLayoutVars>
          <dgm:chMax val="0"/>
          <dgm:bulletEnabled val="1"/>
        </dgm:presLayoutVars>
      </dgm:prSet>
      <dgm:spPr/>
    </dgm:pt>
    <dgm:pt modelId="{9C00F56D-3290-4C7B-B724-55D79A3F73E1}" type="pres">
      <dgm:prSet presAssocID="{7006876A-992A-4EC5-9815-E2AC9300B5D2}" presName="spacer" presStyleCnt="0"/>
      <dgm:spPr/>
    </dgm:pt>
    <dgm:pt modelId="{EC06CB9A-443D-4D66-B58F-8140B5372945}" type="pres">
      <dgm:prSet presAssocID="{040FCA2D-62B8-47B6-8A81-7E26B2272B83}" presName="parentText" presStyleLbl="node1" presStyleIdx="1" presStyleCnt="7">
        <dgm:presLayoutVars>
          <dgm:chMax val="0"/>
          <dgm:bulletEnabled val="1"/>
        </dgm:presLayoutVars>
      </dgm:prSet>
      <dgm:spPr/>
    </dgm:pt>
    <dgm:pt modelId="{91C823DC-CA4C-4090-BCA5-250CFB8094E3}" type="pres">
      <dgm:prSet presAssocID="{040FCA2D-62B8-47B6-8A81-7E26B2272B83}" presName="childText" presStyleLbl="revTx" presStyleIdx="0" presStyleCnt="2">
        <dgm:presLayoutVars>
          <dgm:bulletEnabled val="1"/>
        </dgm:presLayoutVars>
      </dgm:prSet>
      <dgm:spPr/>
    </dgm:pt>
    <dgm:pt modelId="{6B50B782-2CA8-4062-9D65-A1F672B38630}" type="pres">
      <dgm:prSet presAssocID="{C51C11A0-E957-4993-8E6D-D6CCD275193E}" presName="parentText" presStyleLbl="node1" presStyleIdx="2" presStyleCnt="7">
        <dgm:presLayoutVars>
          <dgm:chMax val="0"/>
          <dgm:bulletEnabled val="1"/>
        </dgm:presLayoutVars>
      </dgm:prSet>
      <dgm:spPr/>
    </dgm:pt>
    <dgm:pt modelId="{1DC0610C-71D3-4F8C-97AE-5E4589E82E4E}" type="pres">
      <dgm:prSet presAssocID="{C51C11A0-E957-4993-8E6D-D6CCD275193E}" presName="childText" presStyleLbl="revTx" presStyleIdx="1" presStyleCnt="2">
        <dgm:presLayoutVars>
          <dgm:bulletEnabled val="1"/>
        </dgm:presLayoutVars>
      </dgm:prSet>
      <dgm:spPr/>
    </dgm:pt>
    <dgm:pt modelId="{7F2A750E-3FEF-4D22-AE89-E16038612895}" type="pres">
      <dgm:prSet presAssocID="{415221A6-0470-432F-A3F6-C5E7DFAF3DA7}" presName="parentText" presStyleLbl="node1" presStyleIdx="3" presStyleCnt="7">
        <dgm:presLayoutVars>
          <dgm:chMax val="0"/>
          <dgm:bulletEnabled val="1"/>
        </dgm:presLayoutVars>
      </dgm:prSet>
      <dgm:spPr/>
    </dgm:pt>
    <dgm:pt modelId="{39FD2413-FA2C-4E8D-93BA-64F23C0FAC65}" type="pres">
      <dgm:prSet presAssocID="{2DE19250-0FEB-445B-8AC1-AA1E2C3D3CA1}" presName="spacer" presStyleCnt="0"/>
      <dgm:spPr/>
    </dgm:pt>
    <dgm:pt modelId="{1D86E9EA-DB9D-4C10-8316-6BD324DC6817}" type="pres">
      <dgm:prSet presAssocID="{A33342BC-D53C-4A49-9532-35A534B31F6F}" presName="parentText" presStyleLbl="node1" presStyleIdx="4" presStyleCnt="7">
        <dgm:presLayoutVars>
          <dgm:chMax val="0"/>
          <dgm:bulletEnabled val="1"/>
        </dgm:presLayoutVars>
      </dgm:prSet>
      <dgm:spPr/>
    </dgm:pt>
    <dgm:pt modelId="{F8E8EDA8-7F79-4EB2-986D-DC2F43CA5DA2}" type="pres">
      <dgm:prSet presAssocID="{991CA7D4-B198-4AF7-8EF8-D2E2E5F1A92A}" presName="spacer" presStyleCnt="0"/>
      <dgm:spPr/>
    </dgm:pt>
    <dgm:pt modelId="{70CBBA1C-C58C-4514-B4D2-18D067563964}" type="pres">
      <dgm:prSet presAssocID="{19B54BD3-F923-4132-AC68-A9462D02439E}" presName="parentText" presStyleLbl="node1" presStyleIdx="5" presStyleCnt="7">
        <dgm:presLayoutVars>
          <dgm:chMax val="0"/>
          <dgm:bulletEnabled val="1"/>
        </dgm:presLayoutVars>
      </dgm:prSet>
      <dgm:spPr/>
    </dgm:pt>
    <dgm:pt modelId="{D7FC4267-03C5-47C7-98DF-E5325A277616}" type="pres">
      <dgm:prSet presAssocID="{3AB9013D-3ABA-446C-8CFB-5EB291B85961}" presName="spacer" presStyleCnt="0"/>
      <dgm:spPr/>
    </dgm:pt>
    <dgm:pt modelId="{11F2773F-0605-43B2-BD3C-F930CF19D5D8}" type="pres">
      <dgm:prSet presAssocID="{6D2168C3-AA14-47E2-A01F-00671A92E024}" presName="parentText" presStyleLbl="node1" presStyleIdx="6" presStyleCnt="7">
        <dgm:presLayoutVars>
          <dgm:chMax val="0"/>
          <dgm:bulletEnabled val="1"/>
        </dgm:presLayoutVars>
      </dgm:prSet>
      <dgm:spPr/>
    </dgm:pt>
  </dgm:ptLst>
  <dgm:cxnLst>
    <dgm:cxn modelId="{5BA2D908-0C09-4D8A-8159-FBB80900128B}" type="presOf" srcId="{040FCA2D-62B8-47B6-8A81-7E26B2272B83}" destId="{EC06CB9A-443D-4D66-B58F-8140B5372945}" srcOrd="0" destOrd="0" presId="urn:microsoft.com/office/officeart/2005/8/layout/vList2"/>
    <dgm:cxn modelId="{42E29E21-71D6-4BFA-827D-25BDCF3F9FF2}" srcId="{A38DE67D-8C92-4E75-A335-FA8FD60EFD26}" destId="{415221A6-0470-432F-A3F6-C5E7DFAF3DA7}" srcOrd="3" destOrd="0" parTransId="{8E01D2E8-DFDC-48AB-8C35-12B297530933}" sibTransId="{2DE19250-0FEB-445B-8AC1-AA1E2C3D3CA1}"/>
    <dgm:cxn modelId="{A378F323-D30A-4D98-84FB-CCFE37D9C4A8}" type="presOf" srcId="{A33342BC-D53C-4A49-9532-35A534B31F6F}" destId="{1D86E9EA-DB9D-4C10-8316-6BD324DC6817}" srcOrd="0" destOrd="0" presId="urn:microsoft.com/office/officeart/2005/8/layout/vList2"/>
    <dgm:cxn modelId="{AD8ACB5E-0E3B-4961-A501-F8CE41496B0E}" srcId="{C51C11A0-E957-4993-8E6D-D6CCD275193E}" destId="{EC90A0A9-EB1D-47A8-914F-61C682CB9582}" srcOrd="0" destOrd="0" parTransId="{EEBE4895-4489-4E60-9477-5F13DB613291}" sibTransId="{23510608-0067-4D89-BEE1-ABD7DEC4DA1B}"/>
    <dgm:cxn modelId="{FA84EA60-3F66-4D81-A853-CC3A73701CC3}" srcId="{A38DE67D-8C92-4E75-A335-FA8FD60EFD26}" destId="{A33342BC-D53C-4A49-9532-35A534B31F6F}" srcOrd="4" destOrd="0" parTransId="{9CED4D62-F88D-404F-A366-9624987F4764}" sibTransId="{991CA7D4-B198-4AF7-8EF8-D2E2E5F1A92A}"/>
    <dgm:cxn modelId="{1AA60677-49FA-434D-9D8B-1B2A69BB7663}" srcId="{A38DE67D-8C92-4E75-A335-FA8FD60EFD26}" destId="{C51C11A0-E957-4993-8E6D-D6CCD275193E}" srcOrd="2" destOrd="0" parTransId="{AD8BBD96-EAF9-4AD2-B8FB-8C152713FF9E}" sibTransId="{992566F6-B00F-497D-9628-888EB1CCEDC6}"/>
    <dgm:cxn modelId="{04C88577-B2E4-467B-9E40-89C6D9EB9848}" type="presOf" srcId="{AD1A3B1B-724C-4705-A93C-2980FFC5C581}" destId="{E4916482-217A-43B3-8CC9-EB779B195421}" srcOrd="0" destOrd="0" presId="urn:microsoft.com/office/officeart/2005/8/layout/vList2"/>
    <dgm:cxn modelId="{3BAE1688-48BC-42EB-9321-BF401923A2F7}" srcId="{040FCA2D-62B8-47B6-8A81-7E26B2272B83}" destId="{AC59B64D-A516-4578-A23C-3A81802C1230}" srcOrd="0" destOrd="0" parTransId="{BCBF4FBB-0B48-40EC-B6F7-EB3094D0F59A}" sibTransId="{AC9BE50A-E140-4CC6-AC16-A6765A4C3F40}"/>
    <dgm:cxn modelId="{E7A9CC8D-077C-4E66-A4A7-CFADD1D1E8CB}" type="presOf" srcId="{6D2168C3-AA14-47E2-A01F-00671A92E024}" destId="{11F2773F-0605-43B2-BD3C-F930CF19D5D8}" srcOrd="0" destOrd="0" presId="urn:microsoft.com/office/officeart/2005/8/layout/vList2"/>
    <dgm:cxn modelId="{28EC5491-618C-4330-86D6-37AD6CE98394}" type="presOf" srcId="{EC90A0A9-EB1D-47A8-914F-61C682CB9582}" destId="{1DC0610C-71D3-4F8C-97AE-5E4589E82E4E}" srcOrd="0" destOrd="0" presId="urn:microsoft.com/office/officeart/2005/8/layout/vList2"/>
    <dgm:cxn modelId="{9067B097-13FD-4D9D-A083-E8AD2909963F}" type="presOf" srcId="{A38DE67D-8C92-4E75-A335-FA8FD60EFD26}" destId="{CF83B267-0943-4556-BA70-971DEF572907}" srcOrd="0" destOrd="0" presId="urn:microsoft.com/office/officeart/2005/8/layout/vList2"/>
    <dgm:cxn modelId="{DAF6DAA8-4E2C-403F-8BDB-C37679803CAB}" srcId="{A38DE67D-8C92-4E75-A335-FA8FD60EFD26}" destId="{6D2168C3-AA14-47E2-A01F-00671A92E024}" srcOrd="6" destOrd="0" parTransId="{13D9A11A-27B1-48CB-9881-C1F155307171}" sibTransId="{9700BF98-AFBC-4812-91B3-2E4C141CE9B7}"/>
    <dgm:cxn modelId="{F89232AF-CCCA-40AE-8203-16488B70E5E0}" srcId="{A38DE67D-8C92-4E75-A335-FA8FD60EFD26}" destId="{19B54BD3-F923-4132-AC68-A9462D02439E}" srcOrd="5" destOrd="0" parTransId="{DED04435-0281-4318-A470-3CD0A1322AD2}" sibTransId="{3AB9013D-3ABA-446C-8CFB-5EB291B85961}"/>
    <dgm:cxn modelId="{6BD0B5B2-64E2-41E1-929D-717ADAA708D2}" type="presOf" srcId="{415221A6-0470-432F-A3F6-C5E7DFAF3DA7}" destId="{7F2A750E-3FEF-4D22-AE89-E16038612895}" srcOrd="0" destOrd="0" presId="urn:microsoft.com/office/officeart/2005/8/layout/vList2"/>
    <dgm:cxn modelId="{4CEB2CD9-433A-4006-947F-0F9869D97D95}" type="presOf" srcId="{C51C11A0-E957-4993-8E6D-D6CCD275193E}" destId="{6B50B782-2CA8-4062-9D65-A1F672B38630}" srcOrd="0" destOrd="0" presId="urn:microsoft.com/office/officeart/2005/8/layout/vList2"/>
    <dgm:cxn modelId="{92BAEED9-DBFA-45EE-BAE7-F2B423C73123}" type="presOf" srcId="{19B54BD3-F923-4132-AC68-A9462D02439E}" destId="{70CBBA1C-C58C-4514-B4D2-18D067563964}" srcOrd="0" destOrd="0" presId="urn:microsoft.com/office/officeart/2005/8/layout/vList2"/>
    <dgm:cxn modelId="{DD4E7BE8-6A33-4132-8F34-DD64577C97BA}" srcId="{A38DE67D-8C92-4E75-A335-FA8FD60EFD26}" destId="{AD1A3B1B-724C-4705-A93C-2980FFC5C581}" srcOrd="0" destOrd="0" parTransId="{5920904D-28ED-413C-9A57-25459BFD2212}" sibTransId="{7006876A-992A-4EC5-9815-E2AC9300B5D2}"/>
    <dgm:cxn modelId="{356FC1E9-C701-478B-BCB1-398B0455E87E}" srcId="{A38DE67D-8C92-4E75-A335-FA8FD60EFD26}" destId="{040FCA2D-62B8-47B6-8A81-7E26B2272B83}" srcOrd="1" destOrd="0" parTransId="{F7121325-D9D0-4D51-8A69-74FB7762C8DD}" sibTransId="{68528CEB-0EB0-40CE-B192-C7075177698B}"/>
    <dgm:cxn modelId="{0A014AF1-0C3A-41AD-8886-19A14C3E40DA}" type="presOf" srcId="{AC59B64D-A516-4578-A23C-3A81802C1230}" destId="{91C823DC-CA4C-4090-BCA5-250CFB8094E3}" srcOrd="0" destOrd="0" presId="urn:microsoft.com/office/officeart/2005/8/layout/vList2"/>
    <dgm:cxn modelId="{3EFE0F3C-EB42-4B7F-9E7A-F0469593FDB8}" type="presParOf" srcId="{CF83B267-0943-4556-BA70-971DEF572907}" destId="{E4916482-217A-43B3-8CC9-EB779B195421}" srcOrd="0" destOrd="0" presId="urn:microsoft.com/office/officeart/2005/8/layout/vList2"/>
    <dgm:cxn modelId="{AA260F08-6D09-4364-BBE0-D14E68CB4620}" type="presParOf" srcId="{CF83B267-0943-4556-BA70-971DEF572907}" destId="{9C00F56D-3290-4C7B-B724-55D79A3F73E1}" srcOrd="1" destOrd="0" presId="urn:microsoft.com/office/officeart/2005/8/layout/vList2"/>
    <dgm:cxn modelId="{872AFDF5-B349-42FB-99F1-076A88BFC567}" type="presParOf" srcId="{CF83B267-0943-4556-BA70-971DEF572907}" destId="{EC06CB9A-443D-4D66-B58F-8140B5372945}" srcOrd="2" destOrd="0" presId="urn:microsoft.com/office/officeart/2005/8/layout/vList2"/>
    <dgm:cxn modelId="{32972834-DAC4-4C3B-BC7F-E59E64B02454}" type="presParOf" srcId="{CF83B267-0943-4556-BA70-971DEF572907}" destId="{91C823DC-CA4C-4090-BCA5-250CFB8094E3}" srcOrd="3" destOrd="0" presId="urn:microsoft.com/office/officeart/2005/8/layout/vList2"/>
    <dgm:cxn modelId="{E53C435D-39B5-467E-BAA2-62CF15EA7796}" type="presParOf" srcId="{CF83B267-0943-4556-BA70-971DEF572907}" destId="{6B50B782-2CA8-4062-9D65-A1F672B38630}" srcOrd="4" destOrd="0" presId="urn:microsoft.com/office/officeart/2005/8/layout/vList2"/>
    <dgm:cxn modelId="{E1CE364C-7814-4A89-BFC4-5C2CB70A82E7}" type="presParOf" srcId="{CF83B267-0943-4556-BA70-971DEF572907}" destId="{1DC0610C-71D3-4F8C-97AE-5E4589E82E4E}" srcOrd="5" destOrd="0" presId="urn:microsoft.com/office/officeart/2005/8/layout/vList2"/>
    <dgm:cxn modelId="{BE58860F-5CA8-4E36-B365-B8591CB2EC0F}" type="presParOf" srcId="{CF83B267-0943-4556-BA70-971DEF572907}" destId="{7F2A750E-3FEF-4D22-AE89-E16038612895}" srcOrd="6" destOrd="0" presId="urn:microsoft.com/office/officeart/2005/8/layout/vList2"/>
    <dgm:cxn modelId="{17ACC157-0679-4E85-A305-E8934AB546F6}" type="presParOf" srcId="{CF83B267-0943-4556-BA70-971DEF572907}" destId="{39FD2413-FA2C-4E8D-93BA-64F23C0FAC65}" srcOrd="7" destOrd="0" presId="urn:microsoft.com/office/officeart/2005/8/layout/vList2"/>
    <dgm:cxn modelId="{45E7A842-A4A2-41E3-81CE-D50CB17CB270}" type="presParOf" srcId="{CF83B267-0943-4556-BA70-971DEF572907}" destId="{1D86E9EA-DB9D-4C10-8316-6BD324DC6817}" srcOrd="8" destOrd="0" presId="urn:microsoft.com/office/officeart/2005/8/layout/vList2"/>
    <dgm:cxn modelId="{784083E0-58C3-4E25-95A5-417524A5E273}" type="presParOf" srcId="{CF83B267-0943-4556-BA70-971DEF572907}" destId="{F8E8EDA8-7F79-4EB2-986D-DC2F43CA5DA2}" srcOrd="9" destOrd="0" presId="urn:microsoft.com/office/officeart/2005/8/layout/vList2"/>
    <dgm:cxn modelId="{A20E8F73-6EF3-4A52-809E-736A19A3287A}" type="presParOf" srcId="{CF83B267-0943-4556-BA70-971DEF572907}" destId="{70CBBA1C-C58C-4514-B4D2-18D067563964}" srcOrd="10" destOrd="0" presId="urn:microsoft.com/office/officeart/2005/8/layout/vList2"/>
    <dgm:cxn modelId="{3AC838BB-B7E3-40E4-8ACA-9D3654DEBA3B}" type="presParOf" srcId="{CF83B267-0943-4556-BA70-971DEF572907}" destId="{D7FC4267-03C5-47C7-98DF-E5325A277616}" srcOrd="11" destOrd="0" presId="urn:microsoft.com/office/officeart/2005/8/layout/vList2"/>
    <dgm:cxn modelId="{C4A9D6EB-DFD4-4CBD-A208-90E254CB108A}" type="presParOf" srcId="{CF83B267-0943-4556-BA70-971DEF572907}" destId="{11F2773F-0605-43B2-BD3C-F930CF19D5D8}"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CED1CB-2961-4BBB-A3B4-5B734D6EA656}" type="doc">
      <dgm:prSet loTypeId="urn:microsoft.com/office/officeart/2005/8/layout/cycle1" loCatId="cycle" qsTypeId="urn:microsoft.com/office/officeart/2005/8/quickstyle/simple4" qsCatId="simple" csTypeId="urn:microsoft.com/office/officeart/2005/8/colors/accent1_2" csCatId="accent1" phldr="1"/>
      <dgm:spPr/>
      <dgm:t>
        <a:bodyPr/>
        <a:lstStyle/>
        <a:p>
          <a:endParaRPr lang="en-US"/>
        </a:p>
      </dgm:t>
    </dgm:pt>
    <dgm:pt modelId="{D34F451D-EC6D-40FB-9B70-34F09E0AE162}">
      <dgm:prSet phldrT="[Text]"/>
      <dgm:spPr/>
      <dgm:t>
        <a:bodyPr/>
        <a:lstStyle/>
        <a:p>
          <a:r>
            <a:rPr lang="en-US">
              <a:cs typeface="Calibri Light"/>
            </a:rPr>
            <a:t>Poor reader reads less than peers</a:t>
          </a:r>
        </a:p>
      </dgm:t>
    </dgm:pt>
    <dgm:pt modelId="{AB39EFB3-53D5-4AD3-BF32-2C4E49AA69D9}" type="parTrans" cxnId="{AEB8E013-C40B-42F1-92DD-63FA6F1FCE3B}">
      <dgm:prSet/>
      <dgm:spPr/>
      <dgm:t>
        <a:bodyPr/>
        <a:lstStyle/>
        <a:p>
          <a:endParaRPr lang="en-US"/>
        </a:p>
      </dgm:t>
    </dgm:pt>
    <dgm:pt modelId="{D388F99B-496F-4263-84C5-F3ED6F0D3BCD}" type="sibTrans" cxnId="{AEB8E013-C40B-42F1-92DD-63FA6F1FCE3B}">
      <dgm:prSet/>
      <dgm:spPr/>
      <dgm:t>
        <a:bodyPr/>
        <a:lstStyle/>
        <a:p>
          <a:endParaRPr lang="en-US"/>
        </a:p>
      </dgm:t>
    </dgm:pt>
    <dgm:pt modelId="{DB8CAED9-74F5-4021-AE84-410E590B1F2C}">
      <dgm:prSet phldrT="[Text]"/>
      <dgm:spPr/>
      <dgm:t>
        <a:bodyPr/>
        <a:lstStyle/>
        <a:p>
          <a:r>
            <a:rPr lang="en-US" dirty="0">
              <a:cs typeface="Calibri Light"/>
            </a:rPr>
            <a:t>Less reading = less exposure to vocabulary</a:t>
          </a:r>
        </a:p>
      </dgm:t>
    </dgm:pt>
    <dgm:pt modelId="{ABA4E2D4-5CD2-4CF2-81D7-68908E93AE5E}" type="parTrans" cxnId="{9D018576-55E0-4309-8436-5C0BEC4551E3}">
      <dgm:prSet/>
      <dgm:spPr/>
      <dgm:t>
        <a:bodyPr/>
        <a:lstStyle/>
        <a:p>
          <a:endParaRPr lang="en-US"/>
        </a:p>
      </dgm:t>
    </dgm:pt>
    <dgm:pt modelId="{F9A3412E-8B0F-432C-8B42-740B568C5793}" type="sibTrans" cxnId="{9D018576-55E0-4309-8436-5C0BEC4551E3}">
      <dgm:prSet/>
      <dgm:spPr/>
      <dgm:t>
        <a:bodyPr/>
        <a:lstStyle/>
        <a:p>
          <a:endParaRPr lang="en-US"/>
        </a:p>
      </dgm:t>
    </dgm:pt>
    <dgm:pt modelId="{DAB870BC-23AC-424C-BF2F-06A8B4583E41}">
      <dgm:prSet phldrT="[Text]"/>
      <dgm:spPr/>
      <dgm:t>
        <a:bodyPr/>
        <a:lstStyle/>
        <a:p>
          <a:r>
            <a:rPr lang="en-US" dirty="0">
              <a:cs typeface="Calibri Light"/>
            </a:rPr>
            <a:t>Less reading = reduced background knowledge</a:t>
          </a:r>
        </a:p>
      </dgm:t>
    </dgm:pt>
    <dgm:pt modelId="{60E4F816-119D-4D1A-B6A3-F90D33778C3D}" type="parTrans" cxnId="{AECCA06B-6801-461F-A846-B71B879E5F1A}">
      <dgm:prSet/>
      <dgm:spPr/>
    </dgm:pt>
    <dgm:pt modelId="{E84A1E13-8411-4D2C-A0C8-86F64D6EF63B}" type="sibTrans" cxnId="{AECCA06B-6801-461F-A846-B71B879E5F1A}">
      <dgm:prSet/>
      <dgm:spPr/>
    </dgm:pt>
    <dgm:pt modelId="{717A311F-32E1-42A9-8325-A7F9DB891E9F}">
      <dgm:prSet phldrT="[Text]"/>
      <dgm:spPr/>
      <dgm:t>
        <a:bodyPr/>
        <a:lstStyle/>
        <a:p>
          <a:r>
            <a:rPr lang="en-US">
              <a:cs typeface="Calibri Light"/>
            </a:rPr>
            <a:t>Over time, lack of reading has negative effects on language development</a:t>
          </a:r>
        </a:p>
      </dgm:t>
    </dgm:pt>
    <dgm:pt modelId="{BE7A8518-9D15-42BD-A8E1-E072C82003EA}" type="parTrans" cxnId="{0561EE22-E740-440A-AA18-910B4BCEC9F5}">
      <dgm:prSet/>
      <dgm:spPr/>
    </dgm:pt>
    <dgm:pt modelId="{FAE1674C-CD93-4A5B-A70B-9A4CC1048F1A}" type="sibTrans" cxnId="{0561EE22-E740-440A-AA18-910B4BCEC9F5}">
      <dgm:prSet/>
      <dgm:spPr/>
    </dgm:pt>
    <dgm:pt modelId="{1D080395-56A8-4F14-9628-E9C49BE3A009}">
      <dgm:prSet phldrT="[Text]"/>
      <dgm:spPr/>
      <dgm:t>
        <a:bodyPr/>
        <a:lstStyle/>
        <a:p>
          <a:r>
            <a:rPr lang="en-US">
              <a:cs typeface="Calibri Light"/>
            </a:rPr>
            <a:t>Poor reader</a:t>
          </a:r>
        </a:p>
      </dgm:t>
    </dgm:pt>
    <dgm:pt modelId="{1D70C81A-5C26-4F4D-86D2-BFE52EA63E7E}" type="parTrans" cxnId="{E95C7412-C109-4098-8696-0F547B854A75}">
      <dgm:prSet/>
      <dgm:spPr/>
    </dgm:pt>
    <dgm:pt modelId="{7B46823C-CEDC-4D5E-86D2-D292F4B691F5}" type="sibTrans" cxnId="{E95C7412-C109-4098-8696-0F547B854A75}">
      <dgm:prSet/>
      <dgm:spPr/>
    </dgm:pt>
    <dgm:pt modelId="{E6DCC452-C27D-4920-80D6-802831EEA19C}" type="pres">
      <dgm:prSet presAssocID="{F0CED1CB-2961-4BBB-A3B4-5B734D6EA656}" presName="cycle" presStyleCnt="0">
        <dgm:presLayoutVars>
          <dgm:dir/>
          <dgm:resizeHandles val="exact"/>
        </dgm:presLayoutVars>
      </dgm:prSet>
      <dgm:spPr/>
    </dgm:pt>
    <dgm:pt modelId="{0423A7D3-2A5B-457B-8975-0913A3217A55}" type="pres">
      <dgm:prSet presAssocID="{D34F451D-EC6D-40FB-9B70-34F09E0AE162}" presName="dummy" presStyleCnt="0"/>
      <dgm:spPr/>
    </dgm:pt>
    <dgm:pt modelId="{5DEFDCD7-FDA2-4901-B5BF-7E695FF33421}" type="pres">
      <dgm:prSet presAssocID="{D34F451D-EC6D-40FB-9B70-34F09E0AE162}" presName="node" presStyleLbl="revTx" presStyleIdx="0" presStyleCnt="5">
        <dgm:presLayoutVars>
          <dgm:bulletEnabled val="1"/>
        </dgm:presLayoutVars>
      </dgm:prSet>
      <dgm:spPr/>
    </dgm:pt>
    <dgm:pt modelId="{985B5E77-5361-4D1A-B676-6E71FD66DC4D}" type="pres">
      <dgm:prSet presAssocID="{D388F99B-496F-4263-84C5-F3ED6F0D3BCD}" presName="sibTrans" presStyleLbl="node1" presStyleIdx="0" presStyleCnt="5"/>
      <dgm:spPr/>
    </dgm:pt>
    <dgm:pt modelId="{58EB938E-5D56-43E3-B224-31DF50B66672}" type="pres">
      <dgm:prSet presAssocID="{DAB870BC-23AC-424C-BF2F-06A8B4583E41}" presName="dummy" presStyleCnt="0"/>
      <dgm:spPr/>
    </dgm:pt>
    <dgm:pt modelId="{6A98E3EC-A540-4BC3-A698-2553FED5643E}" type="pres">
      <dgm:prSet presAssocID="{DAB870BC-23AC-424C-BF2F-06A8B4583E41}" presName="node" presStyleLbl="revTx" presStyleIdx="1" presStyleCnt="5">
        <dgm:presLayoutVars>
          <dgm:bulletEnabled val="1"/>
        </dgm:presLayoutVars>
      </dgm:prSet>
      <dgm:spPr/>
    </dgm:pt>
    <dgm:pt modelId="{108D6B32-DE1A-4FAE-918C-0F9F0A5952A5}" type="pres">
      <dgm:prSet presAssocID="{E84A1E13-8411-4D2C-A0C8-86F64D6EF63B}" presName="sibTrans" presStyleLbl="node1" presStyleIdx="1" presStyleCnt="5"/>
      <dgm:spPr/>
    </dgm:pt>
    <dgm:pt modelId="{8ACCF439-4A80-4C8C-BCDF-83A5F6B4802F}" type="pres">
      <dgm:prSet presAssocID="{DB8CAED9-74F5-4021-AE84-410E590B1F2C}" presName="dummy" presStyleCnt="0"/>
      <dgm:spPr/>
    </dgm:pt>
    <dgm:pt modelId="{EDC3B4A2-5507-49BA-BA1F-E8703FB8FEBF}" type="pres">
      <dgm:prSet presAssocID="{DB8CAED9-74F5-4021-AE84-410E590B1F2C}" presName="node" presStyleLbl="revTx" presStyleIdx="2" presStyleCnt="5">
        <dgm:presLayoutVars>
          <dgm:bulletEnabled val="1"/>
        </dgm:presLayoutVars>
      </dgm:prSet>
      <dgm:spPr/>
    </dgm:pt>
    <dgm:pt modelId="{D3EE9E50-0E44-4C9B-A89F-C9C0E97A7A0C}" type="pres">
      <dgm:prSet presAssocID="{F9A3412E-8B0F-432C-8B42-740B568C5793}" presName="sibTrans" presStyleLbl="node1" presStyleIdx="2" presStyleCnt="5"/>
      <dgm:spPr/>
    </dgm:pt>
    <dgm:pt modelId="{C50B808C-C5F6-4C33-9515-A409650BDBB0}" type="pres">
      <dgm:prSet presAssocID="{717A311F-32E1-42A9-8325-A7F9DB891E9F}" presName="dummy" presStyleCnt="0"/>
      <dgm:spPr/>
    </dgm:pt>
    <dgm:pt modelId="{9FD29BD6-9AF0-481D-B169-148E372F26DB}" type="pres">
      <dgm:prSet presAssocID="{717A311F-32E1-42A9-8325-A7F9DB891E9F}" presName="node" presStyleLbl="revTx" presStyleIdx="3" presStyleCnt="5">
        <dgm:presLayoutVars>
          <dgm:bulletEnabled val="1"/>
        </dgm:presLayoutVars>
      </dgm:prSet>
      <dgm:spPr/>
    </dgm:pt>
    <dgm:pt modelId="{CE6B0F12-6630-489D-B0DC-1067382D4673}" type="pres">
      <dgm:prSet presAssocID="{FAE1674C-CD93-4A5B-A70B-9A4CC1048F1A}" presName="sibTrans" presStyleLbl="node1" presStyleIdx="3" presStyleCnt="5"/>
      <dgm:spPr/>
    </dgm:pt>
    <dgm:pt modelId="{D3154384-9E78-460D-B588-D91F677A5025}" type="pres">
      <dgm:prSet presAssocID="{1D080395-56A8-4F14-9628-E9C49BE3A009}" presName="dummy" presStyleCnt="0"/>
      <dgm:spPr/>
    </dgm:pt>
    <dgm:pt modelId="{8626FF6D-121D-4F97-92A7-09EE3456A850}" type="pres">
      <dgm:prSet presAssocID="{1D080395-56A8-4F14-9628-E9C49BE3A009}" presName="node" presStyleLbl="revTx" presStyleIdx="4" presStyleCnt="5">
        <dgm:presLayoutVars>
          <dgm:bulletEnabled val="1"/>
        </dgm:presLayoutVars>
      </dgm:prSet>
      <dgm:spPr/>
    </dgm:pt>
    <dgm:pt modelId="{FCFF322B-23C7-421F-8263-B5DB732C8183}" type="pres">
      <dgm:prSet presAssocID="{7B46823C-CEDC-4D5E-86D2-D292F4B691F5}" presName="sibTrans" presStyleLbl="node1" presStyleIdx="4" presStyleCnt="5"/>
      <dgm:spPr/>
    </dgm:pt>
  </dgm:ptLst>
  <dgm:cxnLst>
    <dgm:cxn modelId="{41FC6305-3552-4063-9AD2-F79187FB932D}" type="presOf" srcId="{7B46823C-CEDC-4D5E-86D2-D292F4B691F5}" destId="{FCFF322B-23C7-421F-8263-B5DB732C8183}" srcOrd="0" destOrd="0" presId="urn:microsoft.com/office/officeart/2005/8/layout/cycle1"/>
    <dgm:cxn modelId="{E95C7412-C109-4098-8696-0F547B854A75}" srcId="{F0CED1CB-2961-4BBB-A3B4-5B734D6EA656}" destId="{1D080395-56A8-4F14-9628-E9C49BE3A009}" srcOrd="4" destOrd="0" parTransId="{1D70C81A-5C26-4F4D-86D2-BFE52EA63E7E}" sibTransId="{7B46823C-CEDC-4D5E-86D2-D292F4B691F5}"/>
    <dgm:cxn modelId="{AEB8E013-C40B-42F1-92DD-63FA6F1FCE3B}" srcId="{F0CED1CB-2961-4BBB-A3B4-5B734D6EA656}" destId="{D34F451D-EC6D-40FB-9B70-34F09E0AE162}" srcOrd="0" destOrd="0" parTransId="{AB39EFB3-53D5-4AD3-BF32-2C4E49AA69D9}" sibTransId="{D388F99B-496F-4263-84C5-F3ED6F0D3BCD}"/>
    <dgm:cxn modelId="{C539B91C-B7F2-4C3C-AD76-75C0C2EE123E}" type="presOf" srcId="{F0CED1CB-2961-4BBB-A3B4-5B734D6EA656}" destId="{E6DCC452-C27D-4920-80D6-802831EEA19C}" srcOrd="0" destOrd="0" presId="urn:microsoft.com/office/officeart/2005/8/layout/cycle1"/>
    <dgm:cxn modelId="{F4A9731E-6390-43A1-8E56-4AD42ECFEC41}" type="presOf" srcId="{E84A1E13-8411-4D2C-A0C8-86F64D6EF63B}" destId="{108D6B32-DE1A-4FAE-918C-0F9F0A5952A5}" srcOrd="0" destOrd="0" presId="urn:microsoft.com/office/officeart/2005/8/layout/cycle1"/>
    <dgm:cxn modelId="{0561EE22-E740-440A-AA18-910B4BCEC9F5}" srcId="{F0CED1CB-2961-4BBB-A3B4-5B734D6EA656}" destId="{717A311F-32E1-42A9-8325-A7F9DB891E9F}" srcOrd="3" destOrd="0" parTransId="{BE7A8518-9D15-42BD-A8E1-E072C82003EA}" sibTransId="{FAE1674C-CD93-4A5B-A70B-9A4CC1048F1A}"/>
    <dgm:cxn modelId="{DB672F6B-7FA3-43FC-9062-EEB65170F266}" type="presOf" srcId="{FAE1674C-CD93-4A5B-A70B-9A4CC1048F1A}" destId="{CE6B0F12-6630-489D-B0DC-1067382D4673}" srcOrd="0" destOrd="0" presId="urn:microsoft.com/office/officeart/2005/8/layout/cycle1"/>
    <dgm:cxn modelId="{AECCA06B-6801-461F-A846-B71B879E5F1A}" srcId="{F0CED1CB-2961-4BBB-A3B4-5B734D6EA656}" destId="{DAB870BC-23AC-424C-BF2F-06A8B4583E41}" srcOrd="1" destOrd="0" parTransId="{60E4F816-119D-4D1A-B6A3-F90D33778C3D}" sibTransId="{E84A1E13-8411-4D2C-A0C8-86F64D6EF63B}"/>
    <dgm:cxn modelId="{7C44094E-CC42-4DC5-B34B-3CEDAA45D4D8}" type="presOf" srcId="{D34F451D-EC6D-40FB-9B70-34F09E0AE162}" destId="{5DEFDCD7-FDA2-4901-B5BF-7E695FF33421}" srcOrd="0" destOrd="0" presId="urn:microsoft.com/office/officeart/2005/8/layout/cycle1"/>
    <dgm:cxn modelId="{9D018576-55E0-4309-8436-5C0BEC4551E3}" srcId="{F0CED1CB-2961-4BBB-A3B4-5B734D6EA656}" destId="{DB8CAED9-74F5-4021-AE84-410E590B1F2C}" srcOrd="2" destOrd="0" parTransId="{ABA4E2D4-5CD2-4CF2-81D7-68908E93AE5E}" sibTransId="{F9A3412E-8B0F-432C-8B42-740B568C5793}"/>
    <dgm:cxn modelId="{E54A9A80-037A-4B05-963F-7781989E4B23}" type="presOf" srcId="{F9A3412E-8B0F-432C-8B42-740B568C5793}" destId="{D3EE9E50-0E44-4C9B-A89F-C9C0E97A7A0C}" srcOrd="0" destOrd="0" presId="urn:microsoft.com/office/officeart/2005/8/layout/cycle1"/>
    <dgm:cxn modelId="{F040DBB2-1283-46E6-A1E3-6C9C2A366428}" type="presOf" srcId="{717A311F-32E1-42A9-8325-A7F9DB891E9F}" destId="{9FD29BD6-9AF0-481D-B169-148E372F26DB}" srcOrd="0" destOrd="0" presId="urn:microsoft.com/office/officeart/2005/8/layout/cycle1"/>
    <dgm:cxn modelId="{4972E5B7-6FF2-48FE-B7A1-215F7BF0E185}" type="presOf" srcId="{DB8CAED9-74F5-4021-AE84-410E590B1F2C}" destId="{EDC3B4A2-5507-49BA-BA1F-E8703FB8FEBF}" srcOrd="0" destOrd="0" presId="urn:microsoft.com/office/officeart/2005/8/layout/cycle1"/>
    <dgm:cxn modelId="{F69580CD-3DD6-47B4-8214-3B8386A5C4EB}" type="presOf" srcId="{1D080395-56A8-4F14-9628-E9C49BE3A009}" destId="{8626FF6D-121D-4F97-92A7-09EE3456A850}" srcOrd="0" destOrd="0" presId="urn:microsoft.com/office/officeart/2005/8/layout/cycle1"/>
    <dgm:cxn modelId="{CACED1DF-FFA5-43B8-A50E-BA4213BD0E3E}" type="presOf" srcId="{D388F99B-496F-4263-84C5-F3ED6F0D3BCD}" destId="{985B5E77-5361-4D1A-B676-6E71FD66DC4D}" srcOrd="0" destOrd="0" presId="urn:microsoft.com/office/officeart/2005/8/layout/cycle1"/>
    <dgm:cxn modelId="{99CA06FC-2641-42FB-81D5-173B8CAEBDA3}" type="presOf" srcId="{DAB870BC-23AC-424C-BF2F-06A8B4583E41}" destId="{6A98E3EC-A540-4BC3-A698-2553FED5643E}" srcOrd="0" destOrd="0" presId="urn:microsoft.com/office/officeart/2005/8/layout/cycle1"/>
    <dgm:cxn modelId="{CFD527FE-A374-4704-BE30-07BA4D600CAA}" type="presParOf" srcId="{E6DCC452-C27D-4920-80D6-802831EEA19C}" destId="{0423A7D3-2A5B-457B-8975-0913A3217A55}" srcOrd="0" destOrd="0" presId="urn:microsoft.com/office/officeart/2005/8/layout/cycle1"/>
    <dgm:cxn modelId="{8746C383-8A53-4FFB-8139-A19F534CC880}" type="presParOf" srcId="{E6DCC452-C27D-4920-80D6-802831EEA19C}" destId="{5DEFDCD7-FDA2-4901-B5BF-7E695FF33421}" srcOrd="1" destOrd="0" presId="urn:microsoft.com/office/officeart/2005/8/layout/cycle1"/>
    <dgm:cxn modelId="{DF2C414B-C685-4A8F-90AE-7A8CF628A34F}" type="presParOf" srcId="{E6DCC452-C27D-4920-80D6-802831EEA19C}" destId="{985B5E77-5361-4D1A-B676-6E71FD66DC4D}" srcOrd="2" destOrd="0" presId="urn:microsoft.com/office/officeart/2005/8/layout/cycle1"/>
    <dgm:cxn modelId="{900BF4FB-AFFB-4D5F-9184-17D40EB1E17E}" type="presParOf" srcId="{E6DCC452-C27D-4920-80D6-802831EEA19C}" destId="{58EB938E-5D56-43E3-B224-31DF50B66672}" srcOrd="3" destOrd="0" presId="urn:microsoft.com/office/officeart/2005/8/layout/cycle1"/>
    <dgm:cxn modelId="{D65802E0-F7A4-4B30-8C33-808BACE11C86}" type="presParOf" srcId="{E6DCC452-C27D-4920-80D6-802831EEA19C}" destId="{6A98E3EC-A540-4BC3-A698-2553FED5643E}" srcOrd="4" destOrd="0" presId="urn:microsoft.com/office/officeart/2005/8/layout/cycle1"/>
    <dgm:cxn modelId="{0361612F-0D72-49DE-BE33-8AB00C7EBE31}" type="presParOf" srcId="{E6DCC452-C27D-4920-80D6-802831EEA19C}" destId="{108D6B32-DE1A-4FAE-918C-0F9F0A5952A5}" srcOrd="5" destOrd="0" presId="urn:microsoft.com/office/officeart/2005/8/layout/cycle1"/>
    <dgm:cxn modelId="{5BD6E541-AC33-42C2-828E-7B0669D15EF2}" type="presParOf" srcId="{E6DCC452-C27D-4920-80D6-802831EEA19C}" destId="{8ACCF439-4A80-4C8C-BCDF-83A5F6B4802F}" srcOrd="6" destOrd="0" presId="urn:microsoft.com/office/officeart/2005/8/layout/cycle1"/>
    <dgm:cxn modelId="{B0E6E92A-5CB2-4184-92E3-A215281980FB}" type="presParOf" srcId="{E6DCC452-C27D-4920-80D6-802831EEA19C}" destId="{EDC3B4A2-5507-49BA-BA1F-E8703FB8FEBF}" srcOrd="7" destOrd="0" presId="urn:microsoft.com/office/officeart/2005/8/layout/cycle1"/>
    <dgm:cxn modelId="{73F435D6-3959-4845-AAF1-911C290B0560}" type="presParOf" srcId="{E6DCC452-C27D-4920-80D6-802831EEA19C}" destId="{D3EE9E50-0E44-4C9B-A89F-C9C0E97A7A0C}" srcOrd="8" destOrd="0" presId="urn:microsoft.com/office/officeart/2005/8/layout/cycle1"/>
    <dgm:cxn modelId="{1B686703-0B66-449A-841A-7F2A5D7CB6EC}" type="presParOf" srcId="{E6DCC452-C27D-4920-80D6-802831EEA19C}" destId="{C50B808C-C5F6-4C33-9515-A409650BDBB0}" srcOrd="9" destOrd="0" presId="urn:microsoft.com/office/officeart/2005/8/layout/cycle1"/>
    <dgm:cxn modelId="{DE750760-50AA-4877-A6E4-D119E02CD4D0}" type="presParOf" srcId="{E6DCC452-C27D-4920-80D6-802831EEA19C}" destId="{9FD29BD6-9AF0-481D-B169-148E372F26DB}" srcOrd="10" destOrd="0" presId="urn:microsoft.com/office/officeart/2005/8/layout/cycle1"/>
    <dgm:cxn modelId="{41A22FB2-9C54-4BF0-94E3-95E363937390}" type="presParOf" srcId="{E6DCC452-C27D-4920-80D6-802831EEA19C}" destId="{CE6B0F12-6630-489D-B0DC-1067382D4673}" srcOrd="11" destOrd="0" presId="urn:microsoft.com/office/officeart/2005/8/layout/cycle1"/>
    <dgm:cxn modelId="{FDAC9C6C-EB32-46C6-B5E5-537B159A754B}" type="presParOf" srcId="{E6DCC452-C27D-4920-80D6-802831EEA19C}" destId="{D3154384-9E78-460D-B588-D91F677A5025}" srcOrd="12" destOrd="0" presId="urn:microsoft.com/office/officeart/2005/8/layout/cycle1"/>
    <dgm:cxn modelId="{BE26689F-28AF-4D3B-AFE1-DE1155AEA150}" type="presParOf" srcId="{E6DCC452-C27D-4920-80D6-802831EEA19C}" destId="{8626FF6D-121D-4F97-92A7-09EE3456A850}" srcOrd="13" destOrd="0" presId="urn:microsoft.com/office/officeart/2005/8/layout/cycle1"/>
    <dgm:cxn modelId="{9F0C3F82-A19C-458F-A58A-3B382A188795}" type="presParOf" srcId="{E6DCC452-C27D-4920-80D6-802831EEA19C}" destId="{FCFF322B-23C7-421F-8263-B5DB732C8183}"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42D967-CBA3-4B7E-AD7B-3B018FA08F4D}" type="doc">
      <dgm:prSet loTypeId="urn:microsoft.com/office/officeart/2005/8/layout/pyramid2" loCatId="pyramid" qsTypeId="urn:microsoft.com/office/officeart/2005/8/quickstyle/simple1" qsCatId="simple" csTypeId="urn:microsoft.com/office/officeart/2005/8/colors/accent1_2" csCatId="accent1" phldr="1"/>
      <dgm:spPr/>
    </dgm:pt>
    <dgm:pt modelId="{17D29A27-DECA-4556-BD9B-ADBF919129E8}">
      <dgm:prSet phldrT="[Text]"/>
      <dgm:spPr/>
      <dgm:t>
        <a:bodyPr/>
        <a:lstStyle/>
        <a:p>
          <a:r>
            <a:rPr lang="en-US" dirty="0">
              <a:cs typeface="Calibri Light"/>
            </a:rPr>
            <a:t>Discourse</a:t>
          </a:r>
        </a:p>
      </dgm:t>
    </dgm:pt>
    <dgm:pt modelId="{593773E4-CE6B-4E63-8251-B136B62F4BA1}" type="parTrans" cxnId="{D98B3132-8AE1-4FD3-88E5-5DC0D3398B24}">
      <dgm:prSet/>
      <dgm:spPr/>
    </dgm:pt>
    <dgm:pt modelId="{FD257031-53E6-4891-9FB5-BCEFAAD3E4BE}" type="sibTrans" cxnId="{D98B3132-8AE1-4FD3-88E5-5DC0D3398B24}">
      <dgm:prSet/>
      <dgm:spPr/>
    </dgm:pt>
    <dgm:pt modelId="{B723FFA0-1550-4EEB-A0D7-8614EE5D375E}">
      <dgm:prSet phldrT="[Text]"/>
      <dgm:spPr/>
      <dgm:t>
        <a:bodyPr/>
        <a:lstStyle/>
        <a:p>
          <a:r>
            <a:rPr lang="en-US" dirty="0">
              <a:cs typeface="Calibri Light"/>
            </a:rPr>
            <a:t>Semantics</a:t>
          </a:r>
        </a:p>
      </dgm:t>
    </dgm:pt>
    <dgm:pt modelId="{2B8FEF8D-974C-4071-8F12-40B0BFD986CF}" type="parTrans" cxnId="{C2A3E8E8-8E25-42C3-9D60-DF85F7FB3ABC}">
      <dgm:prSet/>
      <dgm:spPr/>
    </dgm:pt>
    <dgm:pt modelId="{1B99F8E7-DB21-430E-96E5-FCAB77975C84}" type="sibTrans" cxnId="{C2A3E8E8-8E25-42C3-9D60-DF85F7FB3ABC}">
      <dgm:prSet/>
      <dgm:spPr/>
    </dgm:pt>
    <dgm:pt modelId="{6EEF412D-7F4F-41FA-ABD6-23F3C2B965D8}">
      <dgm:prSet phldrT="[Text]"/>
      <dgm:spPr/>
      <dgm:t>
        <a:bodyPr/>
        <a:lstStyle/>
        <a:p>
          <a:r>
            <a:rPr lang="en-US" dirty="0">
              <a:cs typeface="Calibri Light"/>
            </a:rPr>
            <a:t>Phonology</a:t>
          </a:r>
        </a:p>
      </dgm:t>
    </dgm:pt>
    <dgm:pt modelId="{0074C7D6-C43B-4654-ABE3-8B9030CAC9F7}" type="parTrans" cxnId="{ACB1250F-14EB-4452-92F6-DC7A06FE2E4B}">
      <dgm:prSet/>
      <dgm:spPr/>
    </dgm:pt>
    <dgm:pt modelId="{ABDF1B90-06B5-4BE1-91CF-4AF29CB1B314}" type="sibTrans" cxnId="{ACB1250F-14EB-4452-92F6-DC7A06FE2E4B}">
      <dgm:prSet/>
      <dgm:spPr/>
    </dgm:pt>
    <dgm:pt modelId="{DCD8A6A9-8A0E-443C-AC3E-4939EA4EB615}">
      <dgm:prSet phldrT="[Text]"/>
      <dgm:spPr/>
      <dgm:t>
        <a:bodyPr/>
        <a:lstStyle/>
        <a:p>
          <a:r>
            <a:rPr lang="en-US" dirty="0">
              <a:cs typeface="Calibri Light"/>
            </a:rPr>
            <a:t>Syntax</a:t>
          </a:r>
        </a:p>
      </dgm:t>
    </dgm:pt>
    <dgm:pt modelId="{6BB2C80E-980B-42DB-AE91-BDB28EFBBE4F}" type="parTrans" cxnId="{C7FAF29E-E5CF-4777-B07F-8F13A2D69531}">
      <dgm:prSet/>
      <dgm:spPr/>
    </dgm:pt>
    <dgm:pt modelId="{F87F793B-59E3-424F-BEDD-2974AF668C72}" type="sibTrans" cxnId="{C7FAF29E-E5CF-4777-B07F-8F13A2D69531}">
      <dgm:prSet/>
      <dgm:spPr/>
    </dgm:pt>
    <dgm:pt modelId="{3B72D6C1-09B1-4A01-9D12-F647198B3944}" type="pres">
      <dgm:prSet presAssocID="{5C42D967-CBA3-4B7E-AD7B-3B018FA08F4D}" presName="compositeShape" presStyleCnt="0">
        <dgm:presLayoutVars>
          <dgm:dir/>
          <dgm:resizeHandles/>
        </dgm:presLayoutVars>
      </dgm:prSet>
      <dgm:spPr/>
    </dgm:pt>
    <dgm:pt modelId="{DA229963-98DD-4CB2-BF96-F7A4CF0DF477}" type="pres">
      <dgm:prSet presAssocID="{5C42D967-CBA3-4B7E-AD7B-3B018FA08F4D}" presName="pyramid" presStyleLbl="node1" presStyleIdx="0" presStyleCnt="1"/>
      <dgm:spPr/>
    </dgm:pt>
    <dgm:pt modelId="{69C27ED8-D6AF-4751-97A3-24611BE01173}" type="pres">
      <dgm:prSet presAssocID="{5C42D967-CBA3-4B7E-AD7B-3B018FA08F4D}" presName="theList" presStyleCnt="0"/>
      <dgm:spPr/>
    </dgm:pt>
    <dgm:pt modelId="{2443E2EF-F6E1-474B-837F-9D0794028108}" type="pres">
      <dgm:prSet presAssocID="{17D29A27-DECA-4556-BD9B-ADBF919129E8}" presName="aNode" presStyleLbl="fgAcc1" presStyleIdx="0" presStyleCnt="4">
        <dgm:presLayoutVars>
          <dgm:bulletEnabled val="1"/>
        </dgm:presLayoutVars>
      </dgm:prSet>
      <dgm:spPr/>
    </dgm:pt>
    <dgm:pt modelId="{A910B26E-8DC0-4380-BDE8-314C4673BF3E}" type="pres">
      <dgm:prSet presAssocID="{17D29A27-DECA-4556-BD9B-ADBF919129E8}" presName="aSpace" presStyleCnt="0"/>
      <dgm:spPr/>
    </dgm:pt>
    <dgm:pt modelId="{130BEB91-1D4B-445C-8B80-436ACC99BD4C}" type="pres">
      <dgm:prSet presAssocID="{DCD8A6A9-8A0E-443C-AC3E-4939EA4EB615}" presName="aNode" presStyleLbl="fgAcc1" presStyleIdx="1" presStyleCnt="4">
        <dgm:presLayoutVars>
          <dgm:bulletEnabled val="1"/>
        </dgm:presLayoutVars>
      </dgm:prSet>
      <dgm:spPr/>
    </dgm:pt>
    <dgm:pt modelId="{5BD4BA3E-DB22-4420-823F-99C6360A130F}" type="pres">
      <dgm:prSet presAssocID="{DCD8A6A9-8A0E-443C-AC3E-4939EA4EB615}" presName="aSpace" presStyleCnt="0"/>
      <dgm:spPr/>
    </dgm:pt>
    <dgm:pt modelId="{BFCFB6ED-F393-48E9-9791-7050DC849AF0}" type="pres">
      <dgm:prSet presAssocID="{B723FFA0-1550-4EEB-A0D7-8614EE5D375E}" presName="aNode" presStyleLbl="fgAcc1" presStyleIdx="2" presStyleCnt="4">
        <dgm:presLayoutVars>
          <dgm:bulletEnabled val="1"/>
        </dgm:presLayoutVars>
      </dgm:prSet>
      <dgm:spPr/>
    </dgm:pt>
    <dgm:pt modelId="{4DE5EBFE-B9FB-4C87-9D28-B2993EFD12E6}" type="pres">
      <dgm:prSet presAssocID="{B723FFA0-1550-4EEB-A0D7-8614EE5D375E}" presName="aSpace" presStyleCnt="0"/>
      <dgm:spPr/>
    </dgm:pt>
    <dgm:pt modelId="{7AD1725B-EF85-4F11-B237-74146524B3AF}" type="pres">
      <dgm:prSet presAssocID="{6EEF412D-7F4F-41FA-ABD6-23F3C2B965D8}" presName="aNode" presStyleLbl="fgAcc1" presStyleIdx="3" presStyleCnt="4">
        <dgm:presLayoutVars>
          <dgm:bulletEnabled val="1"/>
        </dgm:presLayoutVars>
      </dgm:prSet>
      <dgm:spPr/>
    </dgm:pt>
    <dgm:pt modelId="{85EB4701-43EC-4B9B-B6A0-215602D21459}" type="pres">
      <dgm:prSet presAssocID="{6EEF412D-7F4F-41FA-ABD6-23F3C2B965D8}" presName="aSpace" presStyleCnt="0"/>
      <dgm:spPr/>
    </dgm:pt>
  </dgm:ptLst>
  <dgm:cxnLst>
    <dgm:cxn modelId="{ACB1250F-14EB-4452-92F6-DC7A06FE2E4B}" srcId="{5C42D967-CBA3-4B7E-AD7B-3B018FA08F4D}" destId="{6EEF412D-7F4F-41FA-ABD6-23F3C2B965D8}" srcOrd="3" destOrd="0" parTransId="{0074C7D6-C43B-4654-ABE3-8B9030CAC9F7}" sibTransId="{ABDF1B90-06B5-4BE1-91CF-4AF29CB1B314}"/>
    <dgm:cxn modelId="{D98B3132-8AE1-4FD3-88E5-5DC0D3398B24}" srcId="{5C42D967-CBA3-4B7E-AD7B-3B018FA08F4D}" destId="{17D29A27-DECA-4556-BD9B-ADBF919129E8}" srcOrd="0" destOrd="0" parTransId="{593773E4-CE6B-4E63-8251-B136B62F4BA1}" sibTransId="{FD257031-53E6-4891-9FB5-BCEFAAD3E4BE}"/>
    <dgm:cxn modelId="{81AD8339-8C5A-4B27-BDA7-01D24E62D4D9}" type="presOf" srcId="{5C42D967-CBA3-4B7E-AD7B-3B018FA08F4D}" destId="{3B72D6C1-09B1-4A01-9D12-F647198B3944}" srcOrd="0" destOrd="0" presId="urn:microsoft.com/office/officeart/2005/8/layout/pyramid2"/>
    <dgm:cxn modelId="{B1B21A3E-25A5-4147-A287-881A68630393}" type="presOf" srcId="{B723FFA0-1550-4EEB-A0D7-8614EE5D375E}" destId="{BFCFB6ED-F393-48E9-9791-7050DC849AF0}" srcOrd="0" destOrd="0" presId="urn:microsoft.com/office/officeart/2005/8/layout/pyramid2"/>
    <dgm:cxn modelId="{CE782E5B-3185-4F85-85C1-C20CA1FB7163}" type="presOf" srcId="{6EEF412D-7F4F-41FA-ABD6-23F3C2B965D8}" destId="{7AD1725B-EF85-4F11-B237-74146524B3AF}" srcOrd="0" destOrd="0" presId="urn:microsoft.com/office/officeart/2005/8/layout/pyramid2"/>
    <dgm:cxn modelId="{74634579-514A-420D-A202-1F6F3AAB12FC}" type="presOf" srcId="{17D29A27-DECA-4556-BD9B-ADBF919129E8}" destId="{2443E2EF-F6E1-474B-837F-9D0794028108}" srcOrd="0" destOrd="0" presId="urn:microsoft.com/office/officeart/2005/8/layout/pyramid2"/>
    <dgm:cxn modelId="{C7FAF29E-E5CF-4777-B07F-8F13A2D69531}" srcId="{5C42D967-CBA3-4B7E-AD7B-3B018FA08F4D}" destId="{DCD8A6A9-8A0E-443C-AC3E-4939EA4EB615}" srcOrd="1" destOrd="0" parTransId="{6BB2C80E-980B-42DB-AE91-BDB28EFBBE4F}" sibTransId="{F87F793B-59E3-424F-BEDD-2974AF668C72}"/>
    <dgm:cxn modelId="{7DEA41E8-1E6D-4234-8506-D8F5FB593131}" type="presOf" srcId="{DCD8A6A9-8A0E-443C-AC3E-4939EA4EB615}" destId="{130BEB91-1D4B-445C-8B80-436ACC99BD4C}" srcOrd="0" destOrd="0" presId="urn:microsoft.com/office/officeart/2005/8/layout/pyramid2"/>
    <dgm:cxn modelId="{C2A3E8E8-8E25-42C3-9D60-DF85F7FB3ABC}" srcId="{5C42D967-CBA3-4B7E-AD7B-3B018FA08F4D}" destId="{B723FFA0-1550-4EEB-A0D7-8614EE5D375E}" srcOrd="2" destOrd="0" parTransId="{2B8FEF8D-974C-4071-8F12-40B0BFD986CF}" sibTransId="{1B99F8E7-DB21-430E-96E5-FCAB77975C84}"/>
    <dgm:cxn modelId="{12CD6C6E-D8CC-4B84-83B9-5E67C4B55E19}" type="presParOf" srcId="{3B72D6C1-09B1-4A01-9D12-F647198B3944}" destId="{DA229963-98DD-4CB2-BF96-F7A4CF0DF477}" srcOrd="0" destOrd="0" presId="urn:microsoft.com/office/officeart/2005/8/layout/pyramid2"/>
    <dgm:cxn modelId="{78021382-4E54-4B71-9781-F35911890C24}" type="presParOf" srcId="{3B72D6C1-09B1-4A01-9D12-F647198B3944}" destId="{69C27ED8-D6AF-4751-97A3-24611BE01173}" srcOrd="1" destOrd="0" presId="urn:microsoft.com/office/officeart/2005/8/layout/pyramid2"/>
    <dgm:cxn modelId="{35C4C1E8-B9F3-4B11-8F31-655A4BB19A37}" type="presParOf" srcId="{69C27ED8-D6AF-4751-97A3-24611BE01173}" destId="{2443E2EF-F6E1-474B-837F-9D0794028108}" srcOrd="0" destOrd="0" presId="urn:microsoft.com/office/officeart/2005/8/layout/pyramid2"/>
    <dgm:cxn modelId="{170A150E-99A7-4CA1-8AD6-CC288F50672E}" type="presParOf" srcId="{69C27ED8-D6AF-4751-97A3-24611BE01173}" destId="{A910B26E-8DC0-4380-BDE8-314C4673BF3E}" srcOrd="1" destOrd="0" presId="urn:microsoft.com/office/officeart/2005/8/layout/pyramid2"/>
    <dgm:cxn modelId="{04E16F90-1634-4755-A7D5-F3B4AEFC881D}" type="presParOf" srcId="{69C27ED8-D6AF-4751-97A3-24611BE01173}" destId="{130BEB91-1D4B-445C-8B80-436ACC99BD4C}" srcOrd="2" destOrd="0" presId="urn:microsoft.com/office/officeart/2005/8/layout/pyramid2"/>
    <dgm:cxn modelId="{8C75261E-CC9D-4F17-8429-437DFAF55C70}" type="presParOf" srcId="{69C27ED8-D6AF-4751-97A3-24611BE01173}" destId="{5BD4BA3E-DB22-4420-823F-99C6360A130F}" srcOrd="3" destOrd="0" presId="urn:microsoft.com/office/officeart/2005/8/layout/pyramid2"/>
    <dgm:cxn modelId="{CBAC0592-69D8-4C3C-8360-9A4868D79D60}" type="presParOf" srcId="{69C27ED8-D6AF-4751-97A3-24611BE01173}" destId="{BFCFB6ED-F393-48E9-9791-7050DC849AF0}" srcOrd="4" destOrd="0" presId="urn:microsoft.com/office/officeart/2005/8/layout/pyramid2"/>
    <dgm:cxn modelId="{D1C834E2-4A71-460B-8EAF-A5A995D7228E}" type="presParOf" srcId="{69C27ED8-D6AF-4751-97A3-24611BE01173}" destId="{4DE5EBFE-B9FB-4C87-9D28-B2993EFD12E6}" srcOrd="5" destOrd="0" presId="urn:microsoft.com/office/officeart/2005/8/layout/pyramid2"/>
    <dgm:cxn modelId="{E475EFE5-7D3E-44BF-82C0-7909D46F7D55}" type="presParOf" srcId="{69C27ED8-D6AF-4751-97A3-24611BE01173}" destId="{7AD1725B-EF85-4F11-B237-74146524B3AF}" srcOrd="6" destOrd="0" presId="urn:microsoft.com/office/officeart/2005/8/layout/pyramid2"/>
    <dgm:cxn modelId="{414DD245-D78F-45AC-8E42-53AE5CA917F9}" type="presParOf" srcId="{69C27ED8-D6AF-4751-97A3-24611BE01173}" destId="{85EB4701-43EC-4B9B-B6A0-215602D21459}"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927FB2-C6D8-462A-996F-F10C1A4497F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756DC6A-141A-48DF-9934-69D756CC6E0D}">
      <dgm:prSet phldrT="[Text]"/>
      <dgm:spPr/>
      <dgm:t>
        <a:bodyPr/>
        <a:lstStyle/>
        <a:p>
          <a:r>
            <a:rPr lang="en-US" dirty="0">
              <a:cs typeface="Calibri Light"/>
            </a:rPr>
            <a:t>Decoding</a:t>
          </a:r>
        </a:p>
      </dgm:t>
    </dgm:pt>
    <dgm:pt modelId="{73A7146D-13F9-4564-AA04-DC1890F107D4}" type="parTrans" cxnId="{E0CE3C1E-C8A5-4749-AD04-2D74F10338EF}">
      <dgm:prSet/>
      <dgm:spPr/>
      <dgm:t>
        <a:bodyPr/>
        <a:lstStyle/>
        <a:p>
          <a:endParaRPr lang="en-US"/>
        </a:p>
      </dgm:t>
    </dgm:pt>
    <dgm:pt modelId="{22977F21-3577-48B5-BAA3-7534712DA166}" type="sibTrans" cxnId="{E0CE3C1E-C8A5-4749-AD04-2D74F10338EF}">
      <dgm:prSet/>
      <dgm:spPr/>
      <dgm:t>
        <a:bodyPr/>
        <a:lstStyle/>
        <a:p>
          <a:endParaRPr lang="en-US"/>
        </a:p>
      </dgm:t>
    </dgm:pt>
    <dgm:pt modelId="{82CF6B41-1FA6-4448-A949-4AAB1224382B}">
      <dgm:prSet phldrT="[Text]"/>
      <dgm:spPr/>
      <dgm:t>
        <a:bodyPr/>
        <a:lstStyle/>
        <a:p>
          <a:r>
            <a:rPr lang="en-US" dirty="0">
              <a:cs typeface="Calibri Light"/>
            </a:rPr>
            <a:t>Background knowledge</a:t>
          </a:r>
        </a:p>
      </dgm:t>
    </dgm:pt>
    <dgm:pt modelId="{91DB51A8-6896-42A8-AF2B-6F795B97A177}" type="parTrans" cxnId="{F156A2AE-1CC0-4928-A35E-B290C9BD4A33}">
      <dgm:prSet/>
      <dgm:spPr/>
      <dgm:t>
        <a:bodyPr/>
        <a:lstStyle/>
        <a:p>
          <a:endParaRPr lang="en-US"/>
        </a:p>
      </dgm:t>
    </dgm:pt>
    <dgm:pt modelId="{309444E3-339F-4335-9D14-78BA7758A7CE}" type="sibTrans" cxnId="{F156A2AE-1CC0-4928-A35E-B290C9BD4A33}">
      <dgm:prSet/>
      <dgm:spPr/>
      <dgm:t>
        <a:bodyPr/>
        <a:lstStyle/>
        <a:p>
          <a:endParaRPr lang="en-US"/>
        </a:p>
      </dgm:t>
    </dgm:pt>
    <dgm:pt modelId="{C44629D9-2E90-44DE-A903-BCBE99AC5CEA}">
      <dgm:prSet phldrT="[Text]"/>
      <dgm:spPr/>
      <dgm:t>
        <a:bodyPr/>
        <a:lstStyle/>
        <a:p>
          <a:r>
            <a:rPr lang="en-US" dirty="0">
              <a:cs typeface="Calibri Light"/>
            </a:rPr>
            <a:t>Vocabulary</a:t>
          </a:r>
        </a:p>
      </dgm:t>
    </dgm:pt>
    <dgm:pt modelId="{7304AA2D-BA2E-4536-88A6-914B4D4F6B9F}" type="parTrans" cxnId="{1D644FC3-1490-4010-8F4F-CBDF981DAB31}">
      <dgm:prSet/>
      <dgm:spPr/>
      <dgm:t>
        <a:bodyPr/>
        <a:lstStyle/>
        <a:p>
          <a:endParaRPr lang="en-US"/>
        </a:p>
      </dgm:t>
    </dgm:pt>
    <dgm:pt modelId="{8B6DD589-40D1-4B3A-942C-E76678D07EF6}" type="sibTrans" cxnId="{1D644FC3-1490-4010-8F4F-CBDF981DAB31}">
      <dgm:prSet/>
      <dgm:spPr/>
      <dgm:t>
        <a:bodyPr/>
        <a:lstStyle/>
        <a:p>
          <a:endParaRPr lang="en-US"/>
        </a:p>
      </dgm:t>
    </dgm:pt>
    <dgm:pt modelId="{DBE9254F-AE11-4E91-874F-2683C7579B4A}">
      <dgm:prSet phldrT="[Text]"/>
      <dgm:spPr/>
      <dgm:t>
        <a:bodyPr/>
        <a:lstStyle/>
        <a:p>
          <a:r>
            <a:rPr lang="en-US" dirty="0">
              <a:cs typeface="Calibri Light"/>
            </a:rPr>
            <a:t>Understanding of sentence structure</a:t>
          </a:r>
        </a:p>
      </dgm:t>
    </dgm:pt>
    <dgm:pt modelId="{9079C843-A679-476F-A644-045FB305F6DC}" type="parTrans" cxnId="{1EA8E68A-5ECD-471F-B20F-B01E3593453F}">
      <dgm:prSet/>
      <dgm:spPr/>
      <dgm:t>
        <a:bodyPr/>
        <a:lstStyle/>
        <a:p>
          <a:endParaRPr lang="en-US"/>
        </a:p>
      </dgm:t>
    </dgm:pt>
    <dgm:pt modelId="{334124B6-D9EB-4AEF-91C6-F392ECF3D55C}" type="sibTrans" cxnId="{1EA8E68A-5ECD-471F-B20F-B01E3593453F}">
      <dgm:prSet/>
      <dgm:spPr/>
      <dgm:t>
        <a:bodyPr/>
        <a:lstStyle/>
        <a:p>
          <a:endParaRPr lang="en-US"/>
        </a:p>
      </dgm:t>
    </dgm:pt>
    <dgm:pt modelId="{13D04786-4A19-4D41-B242-E32640243908}">
      <dgm:prSet phldrT="[Text]"/>
      <dgm:spPr/>
      <dgm:t>
        <a:bodyPr/>
        <a:lstStyle/>
        <a:p>
          <a:r>
            <a:rPr lang="en-US" dirty="0">
              <a:cs typeface="Calibri Light"/>
            </a:rPr>
            <a:t>Inferences</a:t>
          </a:r>
        </a:p>
      </dgm:t>
    </dgm:pt>
    <dgm:pt modelId="{EB79D671-8DF5-481D-BC58-FD7D9230DC6B}" type="parTrans" cxnId="{C350BED6-3005-49E2-88D4-7243AD8009E4}">
      <dgm:prSet/>
      <dgm:spPr/>
      <dgm:t>
        <a:bodyPr/>
        <a:lstStyle/>
        <a:p>
          <a:endParaRPr lang="en-US"/>
        </a:p>
      </dgm:t>
    </dgm:pt>
    <dgm:pt modelId="{02E07415-2005-4CAD-8660-F63DF7B3DD59}" type="sibTrans" cxnId="{C350BED6-3005-49E2-88D4-7243AD8009E4}">
      <dgm:prSet/>
      <dgm:spPr/>
      <dgm:t>
        <a:bodyPr/>
        <a:lstStyle/>
        <a:p>
          <a:endParaRPr lang="en-US"/>
        </a:p>
      </dgm:t>
    </dgm:pt>
    <dgm:pt modelId="{65CEA243-A575-4BDA-88B3-860796754495}">
      <dgm:prSet phldrT="[Text]"/>
      <dgm:spPr/>
      <dgm:t>
        <a:bodyPr/>
        <a:lstStyle/>
        <a:p>
          <a:r>
            <a:rPr lang="en-US" dirty="0">
              <a:cs typeface="Calibri Light"/>
            </a:rPr>
            <a:t>Working memory</a:t>
          </a:r>
        </a:p>
      </dgm:t>
    </dgm:pt>
    <dgm:pt modelId="{98F5ED54-BCA9-4EDD-81A1-8750AE07B2BB}" type="parTrans" cxnId="{461BDECF-51E4-44DD-ADCF-757976539598}">
      <dgm:prSet/>
      <dgm:spPr/>
    </dgm:pt>
    <dgm:pt modelId="{9CB318D5-4694-4AC9-9507-3ABBA9CCF2E0}" type="sibTrans" cxnId="{461BDECF-51E4-44DD-ADCF-757976539598}">
      <dgm:prSet/>
      <dgm:spPr/>
    </dgm:pt>
    <dgm:pt modelId="{893FD4F7-F286-411A-AE99-CF8E5607A26C}">
      <dgm:prSet phldrT="[Text]"/>
      <dgm:spPr/>
      <dgm:t>
        <a:bodyPr/>
        <a:lstStyle/>
        <a:p>
          <a:r>
            <a:rPr lang="en-US" dirty="0">
              <a:cs typeface="Calibri Light"/>
            </a:rPr>
            <a:t>Metacognition</a:t>
          </a:r>
        </a:p>
      </dgm:t>
    </dgm:pt>
    <dgm:pt modelId="{73259E7A-4303-4920-BDDC-4B4614B27AE8}" type="parTrans" cxnId="{00E107AE-7C28-4167-A213-710721715788}">
      <dgm:prSet/>
      <dgm:spPr/>
    </dgm:pt>
    <dgm:pt modelId="{F81377B8-031E-4B0E-955C-8EB564255775}" type="sibTrans" cxnId="{00E107AE-7C28-4167-A213-710721715788}">
      <dgm:prSet/>
      <dgm:spPr/>
    </dgm:pt>
    <dgm:pt modelId="{B3DE60D5-14BA-4DC2-9790-44EA05810529}" type="pres">
      <dgm:prSet presAssocID="{ED927FB2-C6D8-462A-996F-F10C1A4497FB}" presName="diagram" presStyleCnt="0">
        <dgm:presLayoutVars>
          <dgm:dir/>
          <dgm:resizeHandles val="exact"/>
        </dgm:presLayoutVars>
      </dgm:prSet>
      <dgm:spPr/>
    </dgm:pt>
    <dgm:pt modelId="{4B721F19-4962-4926-9835-9AC5F5C9D104}" type="pres">
      <dgm:prSet presAssocID="{2756DC6A-141A-48DF-9934-69D756CC6E0D}" presName="node" presStyleLbl="node1" presStyleIdx="0" presStyleCnt="7">
        <dgm:presLayoutVars>
          <dgm:bulletEnabled val="1"/>
        </dgm:presLayoutVars>
      </dgm:prSet>
      <dgm:spPr/>
    </dgm:pt>
    <dgm:pt modelId="{E5B6AD31-699C-466F-81C2-3E522B3B1060}" type="pres">
      <dgm:prSet presAssocID="{22977F21-3577-48B5-BAA3-7534712DA166}" presName="sibTrans" presStyleCnt="0"/>
      <dgm:spPr/>
    </dgm:pt>
    <dgm:pt modelId="{CB67D692-B4D8-4851-A750-512575AE8471}" type="pres">
      <dgm:prSet presAssocID="{82CF6B41-1FA6-4448-A949-4AAB1224382B}" presName="node" presStyleLbl="node1" presStyleIdx="1" presStyleCnt="7">
        <dgm:presLayoutVars>
          <dgm:bulletEnabled val="1"/>
        </dgm:presLayoutVars>
      </dgm:prSet>
      <dgm:spPr/>
    </dgm:pt>
    <dgm:pt modelId="{EFA63B24-934D-4D96-9F6A-C19F1A4AA89A}" type="pres">
      <dgm:prSet presAssocID="{309444E3-339F-4335-9D14-78BA7758A7CE}" presName="sibTrans" presStyleCnt="0"/>
      <dgm:spPr/>
    </dgm:pt>
    <dgm:pt modelId="{23341ECF-D548-45FB-B56A-798ED9BA668B}" type="pres">
      <dgm:prSet presAssocID="{C44629D9-2E90-44DE-A903-BCBE99AC5CEA}" presName="node" presStyleLbl="node1" presStyleIdx="2" presStyleCnt="7">
        <dgm:presLayoutVars>
          <dgm:bulletEnabled val="1"/>
        </dgm:presLayoutVars>
      </dgm:prSet>
      <dgm:spPr/>
    </dgm:pt>
    <dgm:pt modelId="{6CA27251-79F7-4C0E-B558-6FE626774559}" type="pres">
      <dgm:prSet presAssocID="{8B6DD589-40D1-4B3A-942C-E76678D07EF6}" presName="sibTrans" presStyleCnt="0"/>
      <dgm:spPr/>
    </dgm:pt>
    <dgm:pt modelId="{E447EB31-B4C8-410D-BECF-955673AABD66}" type="pres">
      <dgm:prSet presAssocID="{DBE9254F-AE11-4E91-874F-2683C7579B4A}" presName="node" presStyleLbl="node1" presStyleIdx="3" presStyleCnt="7">
        <dgm:presLayoutVars>
          <dgm:bulletEnabled val="1"/>
        </dgm:presLayoutVars>
      </dgm:prSet>
      <dgm:spPr/>
    </dgm:pt>
    <dgm:pt modelId="{BFF406AB-9221-4847-B8ED-0EA5A08D0B66}" type="pres">
      <dgm:prSet presAssocID="{334124B6-D9EB-4AEF-91C6-F392ECF3D55C}" presName="sibTrans" presStyleCnt="0"/>
      <dgm:spPr/>
    </dgm:pt>
    <dgm:pt modelId="{FF842B06-61A1-4C96-8C85-7FC1F8E15102}" type="pres">
      <dgm:prSet presAssocID="{13D04786-4A19-4D41-B242-E32640243908}" presName="node" presStyleLbl="node1" presStyleIdx="4" presStyleCnt="7">
        <dgm:presLayoutVars>
          <dgm:bulletEnabled val="1"/>
        </dgm:presLayoutVars>
      </dgm:prSet>
      <dgm:spPr/>
    </dgm:pt>
    <dgm:pt modelId="{0B6869E8-BDF2-4011-ADFE-C8571462C73D}" type="pres">
      <dgm:prSet presAssocID="{02E07415-2005-4CAD-8660-F63DF7B3DD59}" presName="sibTrans" presStyleCnt="0"/>
      <dgm:spPr/>
    </dgm:pt>
    <dgm:pt modelId="{015F1A29-F6BC-4D63-953B-352D82B07850}" type="pres">
      <dgm:prSet presAssocID="{65CEA243-A575-4BDA-88B3-860796754495}" presName="node" presStyleLbl="node1" presStyleIdx="5" presStyleCnt="7">
        <dgm:presLayoutVars>
          <dgm:bulletEnabled val="1"/>
        </dgm:presLayoutVars>
      </dgm:prSet>
      <dgm:spPr/>
    </dgm:pt>
    <dgm:pt modelId="{F4F45039-BD2B-455D-B8C1-7B011BE45131}" type="pres">
      <dgm:prSet presAssocID="{9CB318D5-4694-4AC9-9507-3ABBA9CCF2E0}" presName="sibTrans" presStyleCnt="0"/>
      <dgm:spPr/>
    </dgm:pt>
    <dgm:pt modelId="{2DD6DA3C-8A78-461E-8FB4-0D99AB55A639}" type="pres">
      <dgm:prSet presAssocID="{893FD4F7-F286-411A-AE99-CF8E5607A26C}" presName="node" presStyleLbl="node1" presStyleIdx="6" presStyleCnt="7">
        <dgm:presLayoutVars>
          <dgm:bulletEnabled val="1"/>
        </dgm:presLayoutVars>
      </dgm:prSet>
      <dgm:spPr/>
    </dgm:pt>
  </dgm:ptLst>
  <dgm:cxnLst>
    <dgm:cxn modelId="{6999820A-9075-42A6-9714-302DDC979CF5}" type="presOf" srcId="{893FD4F7-F286-411A-AE99-CF8E5607A26C}" destId="{2DD6DA3C-8A78-461E-8FB4-0D99AB55A639}" srcOrd="0" destOrd="0" presId="urn:microsoft.com/office/officeart/2005/8/layout/default"/>
    <dgm:cxn modelId="{B6EDCF0D-FBA6-4071-B154-549781BECF43}" type="presOf" srcId="{82CF6B41-1FA6-4448-A949-4AAB1224382B}" destId="{CB67D692-B4D8-4851-A750-512575AE8471}" srcOrd="0" destOrd="0" presId="urn:microsoft.com/office/officeart/2005/8/layout/default"/>
    <dgm:cxn modelId="{7C96601B-86EB-4800-9F68-F5B6E770B332}" type="presOf" srcId="{65CEA243-A575-4BDA-88B3-860796754495}" destId="{015F1A29-F6BC-4D63-953B-352D82B07850}" srcOrd="0" destOrd="0" presId="urn:microsoft.com/office/officeart/2005/8/layout/default"/>
    <dgm:cxn modelId="{E0CE3C1E-C8A5-4749-AD04-2D74F10338EF}" srcId="{ED927FB2-C6D8-462A-996F-F10C1A4497FB}" destId="{2756DC6A-141A-48DF-9934-69D756CC6E0D}" srcOrd="0" destOrd="0" parTransId="{73A7146D-13F9-4564-AA04-DC1890F107D4}" sibTransId="{22977F21-3577-48B5-BAA3-7534712DA166}"/>
    <dgm:cxn modelId="{66763D71-13A5-43C0-B872-F8D3C27E9CBB}" type="presOf" srcId="{ED927FB2-C6D8-462A-996F-F10C1A4497FB}" destId="{B3DE60D5-14BA-4DC2-9790-44EA05810529}" srcOrd="0" destOrd="0" presId="urn:microsoft.com/office/officeart/2005/8/layout/default"/>
    <dgm:cxn modelId="{89C87A7D-1CE1-4C63-9FC4-8879409E1920}" type="presOf" srcId="{13D04786-4A19-4D41-B242-E32640243908}" destId="{FF842B06-61A1-4C96-8C85-7FC1F8E15102}" srcOrd="0" destOrd="0" presId="urn:microsoft.com/office/officeart/2005/8/layout/default"/>
    <dgm:cxn modelId="{1EA8E68A-5ECD-471F-B20F-B01E3593453F}" srcId="{ED927FB2-C6D8-462A-996F-F10C1A4497FB}" destId="{DBE9254F-AE11-4E91-874F-2683C7579B4A}" srcOrd="3" destOrd="0" parTransId="{9079C843-A679-476F-A644-045FB305F6DC}" sibTransId="{334124B6-D9EB-4AEF-91C6-F392ECF3D55C}"/>
    <dgm:cxn modelId="{6EC34B95-859E-4064-A11B-E593F839C930}" type="presOf" srcId="{2756DC6A-141A-48DF-9934-69D756CC6E0D}" destId="{4B721F19-4962-4926-9835-9AC5F5C9D104}" srcOrd="0" destOrd="0" presId="urn:microsoft.com/office/officeart/2005/8/layout/default"/>
    <dgm:cxn modelId="{8D05FB98-6F39-41CF-9770-BB4598FB8DBF}" type="presOf" srcId="{DBE9254F-AE11-4E91-874F-2683C7579B4A}" destId="{E447EB31-B4C8-410D-BECF-955673AABD66}" srcOrd="0" destOrd="0" presId="urn:microsoft.com/office/officeart/2005/8/layout/default"/>
    <dgm:cxn modelId="{00E107AE-7C28-4167-A213-710721715788}" srcId="{ED927FB2-C6D8-462A-996F-F10C1A4497FB}" destId="{893FD4F7-F286-411A-AE99-CF8E5607A26C}" srcOrd="6" destOrd="0" parTransId="{73259E7A-4303-4920-BDDC-4B4614B27AE8}" sibTransId="{F81377B8-031E-4B0E-955C-8EB564255775}"/>
    <dgm:cxn modelId="{F156A2AE-1CC0-4928-A35E-B290C9BD4A33}" srcId="{ED927FB2-C6D8-462A-996F-F10C1A4497FB}" destId="{82CF6B41-1FA6-4448-A949-4AAB1224382B}" srcOrd="1" destOrd="0" parTransId="{91DB51A8-6896-42A8-AF2B-6F795B97A177}" sibTransId="{309444E3-339F-4335-9D14-78BA7758A7CE}"/>
    <dgm:cxn modelId="{1D644FC3-1490-4010-8F4F-CBDF981DAB31}" srcId="{ED927FB2-C6D8-462A-996F-F10C1A4497FB}" destId="{C44629D9-2E90-44DE-A903-BCBE99AC5CEA}" srcOrd="2" destOrd="0" parTransId="{7304AA2D-BA2E-4536-88A6-914B4D4F6B9F}" sibTransId="{8B6DD589-40D1-4B3A-942C-E76678D07EF6}"/>
    <dgm:cxn modelId="{461BDECF-51E4-44DD-ADCF-757976539598}" srcId="{ED927FB2-C6D8-462A-996F-F10C1A4497FB}" destId="{65CEA243-A575-4BDA-88B3-860796754495}" srcOrd="5" destOrd="0" parTransId="{98F5ED54-BCA9-4EDD-81A1-8750AE07B2BB}" sibTransId="{9CB318D5-4694-4AC9-9507-3ABBA9CCF2E0}"/>
    <dgm:cxn modelId="{C350BED6-3005-49E2-88D4-7243AD8009E4}" srcId="{ED927FB2-C6D8-462A-996F-F10C1A4497FB}" destId="{13D04786-4A19-4D41-B242-E32640243908}" srcOrd="4" destOrd="0" parTransId="{EB79D671-8DF5-481D-BC58-FD7D9230DC6B}" sibTransId="{02E07415-2005-4CAD-8660-F63DF7B3DD59}"/>
    <dgm:cxn modelId="{1154DFF6-61D1-442A-A2BF-3503241A0FC5}" type="presOf" srcId="{C44629D9-2E90-44DE-A903-BCBE99AC5CEA}" destId="{23341ECF-D548-45FB-B56A-798ED9BA668B}" srcOrd="0" destOrd="0" presId="urn:microsoft.com/office/officeart/2005/8/layout/default"/>
    <dgm:cxn modelId="{3B4C65E6-129A-4A0C-BFD6-BFBCAABF2085}" type="presParOf" srcId="{B3DE60D5-14BA-4DC2-9790-44EA05810529}" destId="{4B721F19-4962-4926-9835-9AC5F5C9D104}" srcOrd="0" destOrd="0" presId="urn:microsoft.com/office/officeart/2005/8/layout/default"/>
    <dgm:cxn modelId="{8AC0CA0F-E7D8-4389-860D-4608C0902992}" type="presParOf" srcId="{B3DE60D5-14BA-4DC2-9790-44EA05810529}" destId="{E5B6AD31-699C-466F-81C2-3E522B3B1060}" srcOrd="1" destOrd="0" presId="urn:microsoft.com/office/officeart/2005/8/layout/default"/>
    <dgm:cxn modelId="{B704EFF4-93F0-4EDA-9F4A-F27D5C8B29B6}" type="presParOf" srcId="{B3DE60D5-14BA-4DC2-9790-44EA05810529}" destId="{CB67D692-B4D8-4851-A750-512575AE8471}" srcOrd="2" destOrd="0" presId="urn:microsoft.com/office/officeart/2005/8/layout/default"/>
    <dgm:cxn modelId="{6590FBFD-C5A1-4C85-8F98-B136E115EE6E}" type="presParOf" srcId="{B3DE60D5-14BA-4DC2-9790-44EA05810529}" destId="{EFA63B24-934D-4D96-9F6A-C19F1A4AA89A}" srcOrd="3" destOrd="0" presId="urn:microsoft.com/office/officeart/2005/8/layout/default"/>
    <dgm:cxn modelId="{A9EF0155-9589-41DC-806D-67F3C952A7C2}" type="presParOf" srcId="{B3DE60D5-14BA-4DC2-9790-44EA05810529}" destId="{23341ECF-D548-45FB-B56A-798ED9BA668B}" srcOrd="4" destOrd="0" presId="urn:microsoft.com/office/officeart/2005/8/layout/default"/>
    <dgm:cxn modelId="{070549D5-3FB0-4CD7-833F-1FEBABCF5C4D}" type="presParOf" srcId="{B3DE60D5-14BA-4DC2-9790-44EA05810529}" destId="{6CA27251-79F7-4C0E-B558-6FE626774559}" srcOrd="5" destOrd="0" presId="urn:microsoft.com/office/officeart/2005/8/layout/default"/>
    <dgm:cxn modelId="{4D5EABF6-2007-4A29-9DEE-021F55BAFCDB}" type="presParOf" srcId="{B3DE60D5-14BA-4DC2-9790-44EA05810529}" destId="{E447EB31-B4C8-410D-BECF-955673AABD66}" srcOrd="6" destOrd="0" presId="urn:microsoft.com/office/officeart/2005/8/layout/default"/>
    <dgm:cxn modelId="{04461F6E-A5BA-4D7C-B7AA-237F48089448}" type="presParOf" srcId="{B3DE60D5-14BA-4DC2-9790-44EA05810529}" destId="{BFF406AB-9221-4847-B8ED-0EA5A08D0B66}" srcOrd="7" destOrd="0" presId="urn:microsoft.com/office/officeart/2005/8/layout/default"/>
    <dgm:cxn modelId="{274083F6-7541-4178-A0EC-C52C36106439}" type="presParOf" srcId="{B3DE60D5-14BA-4DC2-9790-44EA05810529}" destId="{FF842B06-61A1-4C96-8C85-7FC1F8E15102}" srcOrd="8" destOrd="0" presId="urn:microsoft.com/office/officeart/2005/8/layout/default"/>
    <dgm:cxn modelId="{148E8028-FBF1-46F5-AD88-2A7587ABB0ED}" type="presParOf" srcId="{B3DE60D5-14BA-4DC2-9790-44EA05810529}" destId="{0B6869E8-BDF2-4011-ADFE-C8571462C73D}" srcOrd="9" destOrd="0" presId="urn:microsoft.com/office/officeart/2005/8/layout/default"/>
    <dgm:cxn modelId="{E1322E02-77FE-403E-BCE3-B17B49ED296C}" type="presParOf" srcId="{B3DE60D5-14BA-4DC2-9790-44EA05810529}" destId="{015F1A29-F6BC-4D63-953B-352D82B07850}" srcOrd="10" destOrd="0" presId="urn:microsoft.com/office/officeart/2005/8/layout/default"/>
    <dgm:cxn modelId="{29D6A627-B160-4CA8-B505-8514B9F3D585}" type="presParOf" srcId="{B3DE60D5-14BA-4DC2-9790-44EA05810529}" destId="{F4F45039-BD2B-455D-B8C1-7B011BE45131}" srcOrd="11" destOrd="0" presId="urn:microsoft.com/office/officeart/2005/8/layout/default"/>
    <dgm:cxn modelId="{29B0600D-009C-4538-BBD0-2A011DDF9D97}" type="presParOf" srcId="{B3DE60D5-14BA-4DC2-9790-44EA05810529}" destId="{2DD6DA3C-8A78-461E-8FB4-0D99AB55A639}"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ED716CD-4881-4A1D-B54E-5307ED0A3DDD}" type="doc">
      <dgm:prSet loTypeId="urn:microsoft.com/office/officeart/2018/layout/CircleProcess" loCatId="simpleprocesssa" qsTypeId="urn:microsoft.com/office/officeart/2005/8/quickstyle/simple1" qsCatId="simple" csTypeId="urn:microsoft.com/office/officeart/2005/8/colors/accent1_2" csCatId="accent1" phldr="1"/>
      <dgm:spPr/>
      <dgm:t>
        <a:bodyPr/>
        <a:lstStyle/>
        <a:p>
          <a:endParaRPr lang="en-US"/>
        </a:p>
      </dgm:t>
    </dgm:pt>
    <dgm:pt modelId="{A6D51375-A7EA-484F-ADCD-5271499905A2}">
      <dgm:prSet/>
      <dgm:spPr/>
      <dgm:t>
        <a:bodyPr/>
        <a:lstStyle/>
        <a:p>
          <a:r>
            <a:rPr lang="en-US" dirty="0"/>
            <a:t>Language is a foundational component of reading comprehension</a:t>
          </a:r>
        </a:p>
      </dgm:t>
    </dgm:pt>
    <dgm:pt modelId="{BA0076AB-C687-4DB4-B38C-99F2CD9453FA}" type="parTrans" cxnId="{9265EA80-5772-4737-BC05-649CC930BA62}">
      <dgm:prSet/>
      <dgm:spPr/>
      <dgm:t>
        <a:bodyPr/>
        <a:lstStyle/>
        <a:p>
          <a:endParaRPr lang="en-US"/>
        </a:p>
      </dgm:t>
    </dgm:pt>
    <dgm:pt modelId="{D80A2063-8AED-4458-A022-9EAE149DDDD7}" type="sibTrans" cxnId="{9265EA80-5772-4737-BC05-649CC930BA62}">
      <dgm:prSet/>
      <dgm:spPr/>
      <dgm:t>
        <a:bodyPr/>
        <a:lstStyle/>
        <a:p>
          <a:endParaRPr lang="en-US"/>
        </a:p>
      </dgm:t>
    </dgm:pt>
    <dgm:pt modelId="{41F366A9-7383-4DC6-BE59-0BE8D42DFBDE}">
      <dgm:prSet/>
      <dgm:spPr/>
      <dgm:t>
        <a:bodyPr/>
        <a:lstStyle/>
        <a:p>
          <a:r>
            <a:rPr lang="en-US"/>
            <a:t>SLPs can target language skills to improve reading comprehension</a:t>
          </a:r>
        </a:p>
      </dgm:t>
    </dgm:pt>
    <dgm:pt modelId="{E334D382-2439-41CE-B3CF-39FF22B336AB}" type="parTrans" cxnId="{674AA186-BC0D-4AE1-B32C-A53865EAE3FA}">
      <dgm:prSet/>
      <dgm:spPr/>
      <dgm:t>
        <a:bodyPr/>
        <a:lstStyle/>
        <a:p>
          <a:endParaRPr lang="en-US"/>
        </a:p>
      </dgm:t>
    </dgm:pt>
    <dgm:pt modelId="{60063384-9E55-437C-B427-129CA174B50B}" type="sibTrans" cxnId="{674AA186-BC0D-4AE1-B32C-A53865EAE3FA}">
      <dgm:prSet/>
      <dgm:spPr/>
      <dgm:t>
        <a:bodyPr/>
        <a:lstStyle/>
        <a:p>
          <a:endParaRPr lang="en-US"/>
        </a:p>
      </dgm:t>
    </dgm:pt>
    <dgm:pt modelId="{365D42FC-1596-4E4D-9955-204F57BCCCC2}">
      <dgm:prSet/>
      <dgm:spPr/>
      <dgm:t>
        <a:bodyPr/>
        <a:lstStyle/>
        <a:p>
          <a:r>
            <a:rPr lang="en-US" dirty="0"/>
            <a:t>Practices should be evidence-based</a:t>
          </a:r>
        </a:p>
      </dgm:t>
    </dgm:pt>
    <dgm:pt modelId="{FCEFB063-02BD-4E53-8393-62555C7C991C}" type="parTrans" cxnId="{9ABFD213-AEAB-4812-88FD-AF6C982CBDA9}">
      <dgm:prSet/>
      <dgm:spPr/>
      <dgm:t>
        <a:bodyPr/>
        <a:lstStyle/>
        <a:p>
          <a:endParaRPr lang="en-US"/>
        </a:p>
      </dgm:t>
    </dgm:pt>
    <dgm:pt modelId="{15FB121B-9E44-4300-8720-DB10683B2A2A}" type="sibTrans" cxnId="{9ABFD213-AEAB-4812-88FD-AF6C982CBDA9}">
      <dgm:prSet/>
      <dgm:spPr/>
      <dgm:t>
        <a:bodyPr/>
        <a:lstStyle/>
        <a:p>
          <a:endParaRPr lang="en-US"/>
        </a:p>
      </dgm:t>
    </dgm:pt>
    <dgm:pt modelId="{D38A628E-601A-43C3-AE81-C84B6C6B3791}" type="pres">
      <dgm:prSet presAssocID="{AED716CD-4881-4A1D-B54E-5307ED0A3DDD}" presName="Name0" presStyleCnt="0">
        <dgm:presLayoutVars>
          <dgm:chMax val="11"/>
          <dgm:chPref val="11"/>
          <dgm:dir/>
          <dgm:resizeHandles/>
        </dgm:presLayoutVars>
      </dgm:prSet>
      <dgm:spPr/>
    </dgm:pt>
    <dgm:pt modelId="{442B2321-9E2D-466D-BB86-8311A396EC05}" type="pres">
      <dgm:prSet presAssocID="{A6D51375-A7EA-484F-ADCD-5271499905A2}" presName="Accent1" presStyleCnt="0"/>
      <dgm:spPr/>
    </dgm:pt>
    <dgm:pt modelId="{467CCC01-27BE-44E6-BB0E-ACA210F6A833}" type="pres">
      <dgm:prSet presAssocID="{A6D51375-A7EA-484F-ADCD-5271499905A2}" presName="Accent" presStyleLbl="node1" presStyleIdx="0" presStyleCnt="2"/>
      <dgm:spPr/>
    </dgm:pt>
    <dgm:pt modelId="{3FF24596-464B-43F0-91B6-7BC8BF0B2D08}" type="pres">
      <dgm:prSet presAssocID="{A6D51375-A7EA-484F-ADCD-5271499905A2}" presName="ParentBackground1" presStyleCnt="0"/>
      <dgm:spPr/>
    </dgm:pt>
    <dgm:pt modelId="{71696D19-329B-4D55-AC55-23122E7D5691}" type="pres">
      <dgm:prSet presAssocID="{A6D51375-A7EA-484F-ADCD-5271499905A2}" presName="ParentBackground" presStyleLbl="node1" presStyleIdx="1" presStyleCnt="2"/>
      <dgm:spPr/>
    </dgm:pt>
    <dgm:pt modelId="{E0C3FA1A-6449-4C8F-8173-B7EDBEF0BB9B}" type="pres">
      <dgm:prSet presAssocID="{A6D51375-A7EA-484F-ADCD-5271499905A2}" presName="Child1" presStyleLbl="revTx" presStyleIdx="0" presStyleCnt="1">
        <dgm:presLayoutVars>
          <dgm:chMax val="0"/>
          <dgm:chPref val="0"/>
          <dgm:bulletEnabled val="1"/>
        </dgm:presLayoutVars>
      </dgm:prSet>
      <dgm:spPr/>
    </dgm:pt>
    <dgm:pt modelId="{68F7F6C5-7097-4C4F-A7A8-5B888B49F68B}" type="pres">
      <dgm:prSet presAssocID="{A6D51375-A7EA-484F-ADCD-5271499905A2}" presName="Parent1" presStyleLbl="fgAcc0" presStyleIdx="0" presStyleCnt="0">
        <dgm:presLayoutVars>
          <dgm:chMax val="1"/>
          <dgm:chPref val="1"/>
          <dgm:bulletEnabled val="1"/>
        </dgm:presLayoutVars>
      </dgm:prSet>
      <dgm:spPr/>
    </dgm:pt>
  </dgm:ptLst>
  <dgm:cxnLst>
    <dgm:cxn modelId="{9ABFD213-AEAB-4812-88FD-AF6C982CBDA9}" srcId="{A6D51375-A7EA-484F-ADCD-5271499905A2}" destId="{365D42FC-1596-4E4D-9955-204F57BCCCC2}" srcOrd="1" destOrd="0" parTransId="{FCEFB063-02BD-4E53-8393-62555C7C991C}" sibTransId="{15FB121B-9E44-4300-8720-DB10683B2A2A}"/>
    <dgm:cxn modelId="{1CEAF754-8597-468D-BDF4-E8116C49275B}" type="presOf" srcId="{A6D51375-A7EA-484F-ADCD-5271499905A2}" destId="{68F7F6C5-7097-4C4F-A7A8-5B888B49F68B}" srcOrd="1" destOrd="0" presId="urn:microsoft.com/office/officeart/2018/layout/CircleProcess"/>
    <dgm:cxn modelId="{6ABD8878-1D58-47C7-8455-2C0AD7BBB26F}" type="presOf" srcId="{AED716CD-4881-4A1D-B54E-5307ED0A3DDD}" destId="{D38A628E-601A-43C3-AE81-C84B6C6B3791}" srcOrd="0" destOrd="0" presId="urn:microsoft.com/office/officeart/2018/layout/CircleProcess"/>
    <dgm:cxn modelId="{9265EA80-5772-4737-BC05-649CC930BA62}" srcId="{AED716CD-4881-4A1D-B54E-5307ED0A3DDD}" destId="{A6D51375-A7EA-484F-ADCD-5271499905A2}" srcOrd="0" destOrd="0" parTransId="{BA0076AB-C687-4DB4-B38C-99F2CD9453FA}" sibTransId="{D80A2063-8AED-4458-A022-9EAE149DDDD7}"/>
    <dgm:cxn modelId="{674AA186-BC0D-4AE1-B32C-A53865EAE3FA}" srcId="{A6D51375-A7EA-484F-ADCD-5271499905A2}" destId="{41F366A9-7383-4DC6-BE59-0BE8D42DFBDE}" srcOrd="0" destOrd="0" parTransId="{E334D382-2439-41CE-B3CF-39FF22B336AB}" sibTransId="{60063384-9E55-437C-B427-129CA174B50B}"/>
    <dgm:cxn modelId="{2037958C-CC85-4D37-84AD-4C0DB0216E9B}" type="presOf" srcId="{A6D51375-A7EA-484F-ADCD-5271499905A2}" destId="{71696D19-329B-4D55-AC55-23122E7D5691}" srcOrd="0" destOrd="0" presId="urn:microsoft.com/office/officeart/2018/layout/CircleProcess"/>
    <dgm:cxn modelId="{27268EE3-AA8A-4E42-A487-16FE67653F6E}" type="presOf" srcId="{41F366A9-7383-4DC6-BE59-0BE8D42DFBDE}" destId="{E0C3FA1A-6449-4C8F-8173-B7EDBEF0BB9B}" srcOrd="0" destOrd="0" presId="urn:microsoft.com/office/officeart/2018/layout/CircleProcess"/>
    <dgm:cxn modelId="{E66056EA-7AD3-4539-8EBA-E506D76A952C}" type="presOf" srcId="{365D42FC-1596-4E4D-9955-204F57BCCCC2}" destId="{E0C3FA1A-6449-4C8F-8173-B7EDBEF0BB9B}" srcOrd="0" destOrd="1" presId="urn:microsoft.com/office/officeart/2018/layout/CircleProcess"/>
    <dgm:cxn modelId="{A1649DE7-B1CC-40C2-AEB1-FE0DA026E2DE}" type="presParOf" srcId="{D38A628E-601A-43C3-AE81-C84B6C6B3791}" destId="{442B2321-9E2D-466D-BB86-8311A396EC05}" srcOrd="0" destOrd="0" presId="urn:microsoft.com/office/officeart/2018/layout/CircleProcess"/>
    <dgm:cxn modelId="{2A778579-7A11-4FCC-BA43-AAC22ACFEEE9}" type="presParOf" srcId="{442B2321-9E2D-466D-BB86-8311A396EC05}" destId="{467CCC01-27BE-44E6-BB0E-ACA210F6A833}" srcOrd="0" destOrd="0" presId="urn:microsoft.com/office/officeart/2018/layout/CircleProcess"/>
    <dgm:cxn modelId="{CA3DF333-78BF-41D2-B681-E4E8F460A9BF}" type="presParOf" srcId="{D38A628E-601A-43C3-AE81-C84B6C6B3791}" destId="{3FF24596-464B-43F0-91B6-7BC8BF0B2D08}" srcOrd="1" destOrd="0" presId="urn:microsoft.com/office/officeart/2018/layout/CircleProcess"/>
    <dgm:cxn modelId="{D28EF7FB-BB67-4147-AA1D-2819251127AE}" type="presParOf" srcId="{3FF24596-464B-43F0-91B6-7BC8BF0B2D08}" destId="{71696D19-329B-4D55-AC55-23122E7D5691}" srcOrd="0" destOrd="0" presId="urn:microsoft.com/office/officeart/2018/layout/CircleProcess"/>
    <dgm:cxn modelId="{7DF391AF-0FFF-4BBE-82FE-103C7418E907}" type="presParOf" srcId="{D38A628E-601A-43C3-AE81-C84B6C6B3791}" destId="{E0C3FA1A-6449-4C8F-8173-B7EDBEF0BB9B}" srcOrd="2" destOrd="0" presId="urn:microsoft.com/office/officeart/2018/layout/CircleProcess"/>
    <dgm:cxn modelId="{18D99633-148F-45D4-B3D3-C2467F7C8B3B}" type="presParOf" srcId="{D38A628E-601A-43C3-AE81-C84B6C6B3791}" destId="{68F7F6C5-7097-4C4F-A7A8-5B888B49F68B}" srcOrd="3" destOrd="0" presId="urn:microsoft.com/office/officeart/2018/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16482-217A-43B3-8CC9-EB779B195421}">
      <dsp:nvSpPr>
        <dsp:cNvPr id="0" name=""/>
        <dsp:cNvSpPr/>
      </dsp:nvSpPr>
      <dsp:spPr>
        <a:xfrm>
          <a:off x="0" y="417315"/>
          <a:ext cx="7389046" cy="676260"/>
        </a:xfrm>
        <a:prstGeom prst="roundRect">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Nearly 50% of children enter Kindergarten with at least one risk factor that may negatively affect academics</a:t>
          </a:r>
        </a:p>
      </dsp:txBody>
      <dsp:txXfrm>
        <a:off x="33012" y="450327"/>
        <a:ext cx="7323022" cy="610236"/>
      </dsp:txXfrm>
    </dsp:sp>
    <dsp:sp modelId="{EC06CB9A-443D-4D66-B58F-8140B5372945}">
      <dsp:nvSpPr>
        <dsp:cNvPr id="0" name=""/>
        <dsp:cNvSpPr/>
      </dsp:nvSpPr>
      <dsp:spPr>
        <a:xfrm>
          <a:off x="0" y="1142535"/>
          <a:ext cx="7389046" cy="676260"/>
        </a:xfrm>
        <a:prstGeom prst="roundRect">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National Assessment of Education Progress (2015) estimates that 37% of 12</a:t>
          </a:r>
          <a:r>
            <a:rPr lang="en-US" sz="1700" kern="1200" baseline="30000" dirty="0"/>
            <a:t>th</a:t>
          </a:r>
          <a:r>
            <a:rPr lang="en-US" sz="1700" kern="1200" dirty="0"/>
            <a:t> graders scored at or above proficient level in reading</a:t>
          </a:r>
        </a:p>
      </dsp:txBody>
      <dsp:txXfrm>
        <a:off x="33012" y="1175547"/>
        <a:ext cx="7323022" cy="610236"/>
      </dsp:txXfrm>
    </dsp:sp>
    <dsp:sp modelId="{91C823DC-CA4C-4090-BCA5-250CFB8094E3}">
      <dsp:nvSpPr>
        <dsp:cNvPr id="0" name=""/>
        <dsp:cNvSpPr/>
      </dsp:nvSpPr>
      <dsp:spPr>
        <a:xfrm>
          <a:off x="0" y="1818795"/>
          <a:ext cx="7389046"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02"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t>What about the remaining 63%?</a:t>
          </a:r>
        </a:p>
      </dsp:txBody>
      <dsp:txXfrm>
        <a:off x="0" y="1818795"/>
        <a:ext cx="7389046" cy="281520"/>
      </dsp:txXfrm>
    </dsp:sp>
    <dsp:sp modelId="{6B50B782-2CA8-4062-9D65-A1F672B38630}">
      <dsp:nvSpPr>
        <dsp:cNvPr id="0" name=""/>
        <dsp:cNvSpPr/>
      </dsp:nvSpPr>
      <dsp:spPr>
        <a:xfrm>
          <a:off x="0" y="2100315"/>
          <a:ext cx="7389046" cy="676260"/>
        </a:xfrm>
        <a:prstGeom prst="roundRect">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For 4</a:t>
          </a:r>
          <a:r>
            <a:rPr lang="en-US" sz="1700" kern="1200" baseline="30000" dirty="0"/>
            <a:t>th</a:t>
          </a:r>
          <a:r>
            <a:rPr lang="en-US" sz="1700" kern="1200" dirty="0"/>
            <a:t> graders in Tennessee, 66% are reading at or above </a:t>
          </a:r>
          <a:r>
            <a:rPr lang="en-US" sz="1700" kern="1200"/>
            <a:t>the </a:t>
          </a:r>
          <a:r>
            <a:rPr lang="en-US" sz="1700" kern="1200" dirty="0"/>
            <a:t>basic level</a:t>
          </a:r>
        </a:p>
      </dsp:txBody>
      <dsp:txXfrm>
        <a:off x="33012" y="2133327"/>
        <a:ext cx="7323022" cy="610236"/>
      </dsp:txXfrm>
    </dsp:sp>
    <dsp:sp modelId="{1DC0610C-71D3-4F8C-97AE-5E4589E82E4E}">
      <dsp:nvSpPr>
        <dsp:cNvPr id="0" name=""/>
        <dsp:cNvSpPr/>
      </dsp:nvSpPr>
      <dsp:spPr>
        <a:xfrm>
          <a:off x="0" y="2776575"/>
          <a:ext cx="7389046"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02"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t>There are 34% of students who are not reading at basic level</a:t>
          </a:r>
        </a:p>
      </dsp:txBody>
      <dsp:txXfrm>
        <a:off x="0" y="2776575"/>
        <a:ext cx="7389046" cy="281520"/>
      </dsp:txXfrm>
    </dsp:sp>
    <dsp:sp modelId="{7F2A750E-3FEF-4D22-AE89-E16038612895}">
      <dsp:nvSpPr>
        <dsp:cNvPr id="0" name=""/>
        <dsp:cNvSpPr/>
      </dsp:nvSpPr>
      <dsp:spPr>
        <a:xfrm>
          <a:off x="0" y="3058095"/>
          <a:ext cx="7389046" cy="676260"/>
        </a:xfrm>
        <a:prstGeom prst="roundRect">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cs typeface="Calibri Light"/>
            </a:rPr>
            <a:t>The </a:t>
          </a:r>
          <a:r>
            <a:rPr lang="en-US" sz="1700" kern="1200" dirty="0"/>
            <a:t>estimated prevalence of language impairment in U.S. children ages 3-17 is 3.3% (National Institute of Health)</a:t>
          </a:r>
        </a:p>
      </dsp:txBody>
      <dsp:txXfrm>
        <a:off x="33012" y="3091107"/>
        <a:ext cx="7323022" cy="610236"/>
      </dsp:txXfrm>
    </dsp:sp>
    <dsp:sp modelId="{1D86E9EA-DB9D-4C10-8316-6BD324DC6817}">
      <dsp:nvSpPr>
        <dsp:cNvPr id="0" name=""/>
        <dsp:cNvSpPr/>
      </dsp:nvSpPr>
      <dsp:spPr>
        <a:xfrm>
          <a:off x="0" y="3783315"/>
          <a:ext cx="7389046" cy="676260"/>
        </a:xfrm>
        <a:prstGeom prst="roundRect">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International Dyslexia Association (IDA), 15-20% of people have some symptoms of dyslexia. </a:t>
          </a:r>
        </a:p>
      </dsp:txBody>
      <dsp:txXfrm>
        <a:off x="33012" y="3816327"/>
        <a:ext cx="7323022" cy="610236"/>
      </dsp:txXfrm>
    </dsp:sp>
    <dsp:sp modelId="{70CBBA1C-C58C-4514-B4D2-18D067563964}">
      <dsp:nvSpPr>
        <dsp:cNvPr id="0" name=""/>
        <dsp:cNvSpPr/>
      </dsp:nvSpPr>
      <dsp:spPr>
        <a:xfrm>
          <a:off x="0" y="4508535"/>
          <a:ext cx="7389046" cy="676260"/>
        </a:xfrm>
        <a:prstGeom prst="roundRect">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Dyslexia affects approximately 3-10% of school-age children (Duff and Clarke, 2011). </a:t>
          </a:r>
        </a:p>
      </dsp:txBody>
      <dsp:txXfrm>
        <a:off x="33012" y="4541547"/>
        <a:ext cx="7323022" cy="610236"/>
      </dsp:txXfrm>
    </dsp:sp>
    <dsp:sp modelId="{11F2773F-0605-43B2-BD3C-F930CF19D5D8}">
      <dsp:nvSpPr>
        <dsp:cNvPr id="0" name=""/>
        <dsp:cNvSpPr/>
      </dsp:nvSpPr>
      <dsp:spPr>
        <a:xfrm>
          <a:off x="0" y="5233755"/>
          <a:ext cx="7389046" cy="676260"/>
        </a:xfrm>
        <a:prstGeom prst="roundRect">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IDA: Of all students in special education that are classified as Learning Disabled, approximately 85% of these students have a primary learning disability in reading</a:t>
          </a:r>
        </a:p>
      </dsp:txBody>
      <dsp:txXfrm>
        <a:off x="33012" y="5266767"/>
        <a:ext cx="7323022" cy="6102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EFDCD7-FDA2-4901-B5BF-7E695FF33421}">
      <dsp:nvSpPr>
        <dsp:cNvPr id="0" name=""/>
        <dsp:cNvSpPr/>
      </dsp:nvSpPr>
      <dsp:spPr>
        <a:xfrm>
          <a:off x="3134598" y="389582"/>
          <a:ext cx="1222286" cy="122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cs typeface="Calibri Light"/>
            </a:rPr>
            <a:t>Poor reader reads less than peers</a:t>
          </a:r>
        </a:p>
      </dsp:txBody>
      <dsp:txXfrm>
        <a:off x="3134598" y="389582"/>
        <a:ext cx="1222286" cy="1222286"/>
      </dsp:txXfrm>
    </dsp:sp>
    <dsp:sp modelId="{985B5E77-5361-4D1A-B676-6E71FD66DC4D}">
      <dsp:nvSpPr>
        <dsp:cNvPr id="0" name=""/>
        <dsp:cNvSpPr/>
      </dsp:nvSpPr>
      <dsp:spPr>
        <a:xfrm>
          <a:off x="255118" y="353714"/>
          <a:ext cx="4588019" cy="4588019"/>
        </a:xfrm>
        <a:prstGeom prst="circularArrow">
          <a:avLst>
            <a:gd name="adj1" fmla="val 5195"/>
            <a:gd name="adj2" fmla="val 335535"/>
            <a:gd name="adj3" fmla="val 21294783"/>
            <a:gd name="adj4" fmla="val 19764888"/>
            <a:gd name="adj5" fmla="val 6061"/>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6A98E3EC-A540-4BC3-A698-2553FED5643E}">
      <dsp:nvSpPr>
        <dsp:cNvPr id="0" name=""/>
        <dsp:cNvSpPr/>
      </dsp:nvSpPr>
      <dsp:spPr>
        <a:xfrm>
          <a:off x="3874146" y="2665678"/>
          <a:ext cx="1222286" cy="122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cs typeface="Calibri Light"/>
            </a:rPr>
            <a:t>Less reading = reduced background knowledge</a:t>
          </a:r>
        </a:p>
      </dsp:txBody>
      <dsp:txXfrm>
        <a:off x="3874146" y="2665678"/>
        <a:ext cx="1222286" cy="1222286"/>
      </dsp:txXfrm>
    </dsp:sp>
    <dsp:sp modelId="{108D6B32-DE1A-4FAE-918C-0F9F0A5952A5}">
      <dsp:nvSpPr>
        <dsp:cNvPr id="0" name=""/>
        <dsp:cNvSpPr/>
      </dsp:nvSpPr>
      <dsp:spPr>
        <a:xfrm>
          <a:off x="255118" y="353714"/>
          <a:ext cx="4588019" cy="4588019"/>
        </a:xfrm>
        <a:prstGeom prst="circularArrow">
          <a:avLst>
            <a:gd name="adj1" fmla="val 5195"/>
            <a:gd name="adj2" fmla="val 335535"/>
            <a:gd name="adj3" fmla="val 4016296"/>
            <a:gd name="adj4" fmla="val 2251966"/>
            <a:gd name="adj5" fmla="val 6061"/>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EDC3B4A2-5507-49BA-BA1F-E8703FB8FEBF}">
      <dsp:nvSpPr>
        <dsp:cNvPr id="0" name=""/>
        <dsp:cNvSpPr/>
      </dsp:nvSpPr>
      <dsp:spPr>
        <a:xfrm>
          <a:off x="1937984" y="4072382"/>
          <a:ext cx="1222286" cy="122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cs typeface="Calibri Light"/>
            </a:rPr>
            <a:t>Less reading = less exposure to vocabulary</a:t>
          </a:r>
        </a:p>
      </dsp:txBody>
      <dsp:txXfrm>
        <a:off x="1937984" y="4072382"/>
        <a:ext cx="1222286" cy="1222286"/>
      </dsp:txXfrm>
    </dsp:sp>
    <dsp:sp modelId="{D3EE9E50-0E44-4C9B-A89F-C9C0E97A7A0C}">
      <dsp:nvSpPr>
        <dsp:cNvPr id="0" name=""/>
        <dsp:cNvSpPr/>
      </dsp:nvSpPr>
      <dsp:spPr>
        <a:xfrm>
          <a:off x="255118" y="353714"/>
          <a:ext cx="4588019" cy="4588019"/>
        </a:xfrm>
        <a:prstGeom prst="circularArrow">
          <a:avLst>
            <a:gd name="adj1" fmla="val 5195"/>
            <a:gd name="adj2" fmla="val 335535"/>
            <a:gd name="adj3" fmla="val 8212500"/>
            <a:gd name="adj4" fmla="val 6448170"/>
            <a:gd name="adj5" fmla="val 6061"/>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9FD29BD6-9AF0-481D-B169-148E372F26DB}">
      <dsp:nvSpPr>
        <dsp:cNvPr id="0" name=""/>
        <dsp:cNvSpPr/>
      </dsp:nvSpPr>
      <dsp:spPr>
        <a:xfrm>
          <a:off x="1822" y="2665678"/>
          <a:ext cx="1222286" cy="122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cs typeface="Calibri Light"/>
            </a:rPr>
            <a:t>Over time, lack of reading has negative effects on language development</a:t>
          </a:r>
        </a:p>
      </dsp:txBody>
      <dsp:txXfrm>
        <a:off x="1822" y="2665678"/>
        <a:ext cx="1222286" cy="1222286"/>
      </dsp:txXfrm>
    </dsp:sp>
    <dsp:sp modelId="{CE6B0F12-6630-489D-B0DC-1067382D4673}">
      <dsp:nvSpPr>
        <dsp:cNvPr id="0" name=""/>
        <dsp:cNvSpPr/>
      </dsp:nvSpPr>
      <dsp:spPr>
        <a:xfrm>
          <a:off x="255118" y="353714"/>
          <a:ext cx="4588019" cy="4588019"/>
        </a:xfrm>
        <a:prstGeom prst="circularArrow">
          <a:avLst>
            <a:gd name="adj1" fmla="val 5195"/>
            <a:gd name="adj2" fmla="val 335535"/>
            <a:gd name="adj3" fmla="val 12299577"/>
            <a:gd name="adj4" fmla="val 10769682"/>
            <a:gd name="adj5" fmla="val 6061"/>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8626FF6D-121D-4F97-92A7-09EE3456A850}">
      <dsp:nvSpPr>
        <dsp:cNvPr id="0" name=""/>
        <dsp:cNvSpPr/>
      </dsp:nvSpPr>
      <dsp:spPr>
        <a:xfrm>
          <a:off x="741370" y="389582"/>
          <a:ext cx="1222286" cy="122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cs typeface="Calibri Light"/>
            </a:rPr>
            <a:t>Poor reader</a:t>
          </a:r>
        </a:p>
      </dsp:txBody>
      <dsp:txXfrm>
        <a:off x="741370" y="389582"/>
        <a:ext cx="1222286" cy="1222286"/>
      </dsp:txXfrm>
    </dsp:sp>
    <dsp:sp modelId="{FCFF322B-23C7-421F-8263-B5DB732C8183}">
      <dsp:nvSpPr>
        <dsp:cNvPr id="0" name=""/>
        <dsp:cNvSpPr/>
      </dsp:nvSpPr>
      <dsp:spPr>
        <a:xfrm>
          <a:off x="255118" y="353714"/>
          <a:ext cx="4588019" cy="4588019"/>
        </a:xfrm>
        <a:prstGeom prst="circularArrow">
          <a:avLst>
            <a:gd name="adj1" fmla="val 5195"/>
            <a:gd name="adj2" fmla="val 335535"/>
            <a:gd name="adj3" fmla="val 16867279"/>
            <a:gd name="adj4" fmla="val 15197186"/>
            <a:gd name="adj5" fmla="val 6061"/>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229963-98DD-4CB2-BF96-F7A4CF0DF477}">
      <dsp:nvSpPr>
        <dsp:cNvPr id="0" name=""/>
        <dsp:cNvSpPr/>
      </dsp:nvSpPr>
      <dsp:spPr>
        <a:xfrm>
          <a:off x="182879" y="0"/>
          <a:ext cx="3657600" cy="36576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43E2EF-F6E1-474B-837F-9D0794028108}">
      <dsp:nvSpPr>
        <dsp:cNvPr id="0" name=""/>
        <dsp:cNvSpPr/>
      </dsp:nvSpPr>
      <dsp:spPr>
        <a:xfrm>
          <a:off x="2011680" y="366117"/>
          <a:ext cx="2377440" cy="650081"/>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cs typeface="Calibri Light"/>
            </a:rPr>
            <a:t>Discourse</a:t>
          </a:r>
        </a:p>
      </dsp:txBody>
      <dsp:txXfrm>
        <a:off x="2043414" y="397851"/>
        <a:ext cx="2313972" cy="586613"/>
      </dsp:txXfrm>
    </dsp:sp>
    <dsp:sp modelId="{130BEB91-1D4B-445C-8B80-436ACC99BD4C}">
      <dsp:nvSpPr>
        <dsp:cNvPr id="0" name=""/>
        <dsp:cNvSpPr/>
      </dsp:nvSpPr>
      <dsp:spPr>
        <a:xfrm>
          <a:off x="2011680" y="1097458"/>
          <a:ext cx="2377440" cy="650081"/>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cs typeface="Calibri Light"/>
            </a:rPr>
            <a:t>Syntax</a:t>
          </a:r>
        </a:p>
      </dsp:txBody>
      <dsp:txXfrm>
        <a:off x="2043414" y="1129192"/>
        <a:ext cx="2313972" cy="586613"/>
      </dsp:txXfrm>
    </dsp:sp>
    <dsp:sp modelId="{BFCFB6ED-F393-48E9-9791-7050DC849AF0}">
      <dsp:nvSpPr>
        <dsp:cNvPr id="0" name=""/>
        <dsp:cNvSpPr/>
      </dsp:nvSpPr>
      <dsp:spPr>
        <a:xfrm>
          <a:off x="2011680" y="1828800"/>
          <a:ext cx="2377440" cy="650081"/>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cs typeface="Calibri Light"/>
            </a:rPr>
            <a:t>Semantics</a:t>
          </a:r>
        </a:p>
      </dsp:txBody>
      <dsp:txXfrm>
        <a:off x="2043414" y="1860534"/>
        <a:ext cx="2313972" cy="586613"/>
      </dsp:txXfrm>
    </dsp:sp>
    <dsp:sp modelId="{7AD1725B-EF85-4F11-B237-74146524B3AF}">
      <dsp:nvSpPr>
        <dsp:cNvPr id="0" name=""/>
        <dsp:cNvSpPr/>
      </dsp:nvSpPr>
      <dsp:spPr>
        <a:xfrm>
          <a:off x="2011680" y="2560141"/>
          <a:ext cx="2377440" cy="650081"/>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cs typeface="Calibri Light"/>
            </a:rPr>
            <a:t>Phonology</a:t>
          </a:r>
        </a:p>
      </dsp:txBody>
      <dsp:txXfrm>
        <a:off x="2043414" y="2591875"/>
        <a:ext cx="2313972" cy="5866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21F19-4962-4926-9835-9AC5F5C9D104}">
      <dsp:nvSpPr>
        <dsp:cNvPr id="0" name=""/>
        <dsp:cNvSpPr/>
      </dsp:nvSpPr>
      <dsp:spPr>
        <a:xfrm>
          <a:off x="0" y="400049"/>
          <a:ext cx="1428749" cy="85725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cs typeface="Calibri Light"/>
            </a:rPr>
            <a:t>Decoding</a:t>
          </a:r>
        </a:p>
      </dsp:txBody>
      <dsp:txXfrm>
        <a:off x="0" y="400049"/>
        <a:ext cx="1428749" cy="857250"/>
      </dsp:txXfrm>
    </dsp:sp>
    <dsp:sp modelId="{CB67D692-B4D8-4851-A750-512575AE8471}">
      <dsp:nvSpPr>
        <dsp:cNvPr id="0" name=""/>
        <dsp:cNvSpPr/>
      </dsp:nvSpPr>
      <dsp:spPr>
        <a:xfrm>
          <a:off x="1571625" y="400049"/>
          <a:ext cx="1428749" cy="85725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cs typeface="Calibri Light"/>
            </a:rPr>
            <a:t>Background knowledge</a:t>
          </a:r>
        </a:p>
      </dsp:txBody>
      <dsp:txXfrm>
        <a:off x="1571625" y="400049"/>
        <a:ext cx="1428749" cy="857250"/>
      </dsp:txXfrm>
    </dsp:sp>
    <dsp:sp modelId="{23341ECF-D548-45FB-B56A-798ED9BA668B}">
      <dsp:nvSpPr>
        <dsp:cNvPr id="0" name=""/>
        <dsp:cNvSpPr/>
      </dsp:nvSpPr>
      <dsp:spPr>
        <a:xfrm>
          <a:off x="3143250" y="400049"/>
          <a:ext cx="1428749" cy="85725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cs typeface="Calibri Light"/>
            </a:rPr>
            <a:t>Vocabulary</a:t>
          </a:r>
        </a:p>
      </dsp:txBody>
      <dsp:txXfrm>
        <a:off x="3143250" y="400049"/>
        <a:ext cx="1428749" cy="857250"/>
      </dsp:txXfrm>
    </dsp:sp>
    <dsp:sp modelId="{E447EB31-B4C8-410D-BECF-955673AABD66}">
      <dsp:nvSpPr>
        <dsp:cNvPr id="0" name=""/>
        <dsp:cNvSpPr/>
      </dsp:nvSpPr>
      <dsp:spPr>
        <a:xfrm>
          <a:off x="0" y="1400175"/>
          <a:ext cx="1428749" cy="85725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cs typeface="Calibri Light"/>
            </a:rPr>
            <a:t>Understanding of sentence structure</a:t>
          </a:r>
        </a:p>
      </dsp:txBody>
      <dsp:txXfrm>
        <a:off x="0" y="1400175"/>
        <a:ext cx="1428749" cy="857250"/>
      </dsp:txXfrm>
    </dsp:sp>
    <dsp:sp modelId="{FF842B06-61A1-4C96-8C85-7FC1F8E15102}">
      <dsp:nvSpPr>
        <dsp:cNvPr id="0" name=""/>
        <dsp:cNvSpPr/>
      </dsp:nvSpPr>
      <dsp:spPr>
        <a:xfrm>
          <a:off x="1571625" y="1400174"/>
          <a:ext cx="1428749" cy="85725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cs typeface="Calibri Light"/>
            </a:rPr>
            <a:t>Inferences</a:t>
          </a:r>
        </a:p>
      </dsp:txBody>
      <dsp:txXfrm>
        <a:off x="1571625" y="1400174"/>
        <a:ext cx="1428749" cy="857250"/>
      </dsp:txXfrm>
    </dsp:sp>
    <dsp:sp modelId="{015F1A29-F6BC-4D63-953B-352D82B07850}">
      <dsp:nvSpPr>
        <dsp:cNvPr id="0" name=""/>
        <dsp:cNvSpPr/>
      </dsp:nvSpPr>
      <dsp:spPr>
        <a:xfrm>
          <a:off x="3143250" y="1400174"/>
          <a:ext cx="1428749" cy="85725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cs typeface="Calibri Light"/>
            </a:rPr>
            <a:t>Working memory</a:t>
          </a:r>
        </a:p>
      </dsp:txBody>
      <dsp:txXfrm>
        <a:off x="3143250" y="1400174"/>
        <a:ext cx="1428749" cy="857250"/>
      </dsp:txXfrm>
    </dsp:sp>
    <dsp:sp modelId="{2DD6DA3C-8A78-461E-8FB4-0D99AB55A639}">
      <dsp:nvSpPr>
        <dsp:cNvPr id="0" name=""/>
        <dsp:cNvSpPr/>
      </dsp:nvSpPr>
      <dsp:spPr>
        <a:xfrm>
          <a:off x="1571625" y="2400300"/>
          <a:ext cx="1428749" cy="85725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cs typeface="Calibri Light"/>
            </a:rPr>
            <a:t>Metacognition</a:t>
          </a:r>
        </a:p>
      </dsp:txBody>
      <dsp:txXfrm>
        <a:off x="1571625" y="2400300"/>
        <a:ext cx="1428749" cy="8572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7CCC01-27BE-44E6-BB0E-ACA210F6A833}">
      <dsp:nvSpPr>
        <dsp:cNvPr id="0" name=""/>
        <dsp:cNvSpPr/>
      </dsp:nvSpPr>
      <dsp:spPr>
        <a:xfrm>
          <a:off x="646278" y="0"/>
          <a:ext cx="3576623" cy="357662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696D19-329B-4D55-AC55-23122E7D5691}">
      <dsp:nvSpPr>
        <dsp:cNvPr id="0" name=""/>
        <dsp:cNvSpPr/>
      </dsp:nvSpPr>
      <dsp:spPr>
        <a:xfrm>
          <a:off x="765379" y="119351"/>
          <a:ext cx="3338062" cy="333792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Language is a foundational component of reading comprehension</a:t>
          </a:r>
        </a:p>
      </dsp:txBody>
      <dsp:txXfrm>
        <a:off x="1242501" y="596197"/>
        <a:ext cx="2384534" cy="2384228"/>
      </dsp:txXfrm>
    </dsp:sp>
    <dsp:sp modelId="{E0C3FA1A-6449-4C8F-8173-B7EDBEF0BB9B}">
      <dsp:nvSpPr>
        <dsp:cNvPr id="0" name=""/>
        <dsp:cNvSpPr/>
      </dsp:nvSpPr>
      <dsp:spPr>
        <a:xfrm>
          <a:off x="765379" y="3683647"/>
          <a:ext cx="3338062" cy="1919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228600" lvl="1" indent="-228600" algn="l" defTabSz="977900">
            <a:lnSpc>
              <a:spcPct val="90000"/>
            </a:lnSpc>
            <a:spcBef>
              <a:spcPct val="0"/>
            </a:spcBef>
            <a:spcAft>
              <a:spcPct val="15000"/>
            </a:spcAft>
            <a:buChar char="•"/>
          </a:pPr>
          <a:r>
            <a:rPr lang="en-US" sz="2200" kern="1200"/>
            <a:t>SLPs can target language skills to improve reading comprehension</a:t>
          </a:r>
        </a:p>
        <a:p>
          <a:pPr marL="228600" lvl="1" indent="-228600" algn="l" defTabSz="977900">
            <a:lnSpc>
              <a:spcPct val="90000"/>
            </a:lnSpc>
            <a:spcBef>
              <a:spcPct val="0"/>
            </a:spcBef>
            <a:spcAft>
              <a:spcPct val="15000"/>
            </a:spcAft>
            <a:buChar char="•"/>
          </a:pPr>
          <a:r>
            <a:rPr lang="en-US" sz="2200" kern="1200" dirty="0"/>
            <a:t>Practices should be evidence-based</a:t>
          </a:r>
        </a:p>
      </dsp:txBody>
      <dsp:txXfrm>
        <a:off x="765379" y="3683647"/>
        <a:ext cx="3338062" cy="19197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node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8FF8A6-764A-4C48-9807-0BB627BB21DB}" type="datetimeFigureOut">
              <a:rPr lang="en-US" smtClean="0"/>
              <a:t>10/15/2018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B91B24-69B6-8A43-9309-2C89582EF8B6}" type="slidenum">
              <a:rPr lang="en-US" smtClean="0"/>
              <a:t>‹#›</a:t>
            </a:fld>
            <a:endParaRPr lang="en-US"/>
          </a:p>
        </p:txBody>
      </p:sp>
    </p:spTree>
    <p:extLst>
      <p:ext uri="{BB962C8B-B14F-4D97-AF65-F5344CB8AC3E}">
        <p14:creationId xmlns:p14="http://schemas.microsoft.com/office/powerpoint/2010/main" val="2800241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Oral Language</a:t>
            </a:r>
          </a:p>
          <a:p>
            <a:pPr lvl="1"/>
            <a:r>
              <a:rPr lang="en-US" dirty="0"/>
              <a:t>Vocabulary, grammar, narrative skills</a:t>
            </a:r>
          </a:p>
          <a:p>
            <a:r>
              <a:rPr lang="en-US" dirty="0"/>
              <a:t>2) Emergent Writing</a:t>
            </a:r>
          </a:p>
          <a:p>
            <a:pPr lvl="1"/>
            <a:r>
              <a:rPr lang="en-US" dirty="0"/>
              <a:t>Early writing</a:t>
            </a:r>
          </a:p>
          <a:p>
            <a:r>
              <a:rPr lang="en-US" dirty="0"/>
              <a:t>3) Print Awareness</a:t>
            </a:r>
          </a:p>
          <a:p>
            <a:pPr lvl="1"/>
            <a:r>
              <a:rPr lang="en-US" dirty="0"/>
              <a:t>Understanding that print communicates meaning</a:t>
            </a:r>
          </a:p>
          <a:p>
            <a:r>
              <a:rPr lang="en-US" dirty="0"/>
              <a:t>4) Alphabet Knowledge</a:t>
            </a:r>
          </a:p>
          <a:p>
            <a:pPr lvl="1"/>
            <a:r>
              <a:rPr lang="en-US" dirty="0"/>
              <a:t>Naming upper and lower case letters and corresponding sounds</a:t>
            </a:r>
          </a:p>
          <a:p>
            <a:r>
              <a:rPr lang="en-US" dirty="0"/>
              <a:t>5) Phonological Awareness</a:t>
            </a:r>
          </a:p>
          <a:p>
            <a:pPr lvl="1"/>
            <a:r>
              <a:rPr lang="en-US" dirty="0"/>
              <a:t>Sensitivity to sounds in spoken language</a:t>
            </a:r>
          </a:p>
          <a:p>
            <a:endParaRPr lang="en-US"/>
          </a:p>
        </p:txBody>
      </p:sp>
      <p:sp>
        <p:nvSpPr>
          <p:cNvPr id="4" name="Slide Number Placeholder 3"/>
          <p:cNvSpPr>
            <a:spLocks noGrp="1"/>
          </p:cNvSpPr>
          <p:nvPr>
            <p:ph type="sldNum" sz="quarter" idx="10"/>
          </p:nvPr>
        </p:nvSpPr>
        <p:spPr/>
        <p:txBody>
          <a:bodyPr/>
          <a:lstStyle/>
          <a:p>
            <a:fld id="{5CB91B24-69B6-8A43-9309-2C89582EF8B6}" type="slidenum">
              <a:rPr lang="en-US" smtClean="0"/>
              <a:t>15</a:t>
            </a:fld>
            <a:endParaRPr lang="en-US"/>
          </a:p>
        </p:txBody>
      </p:sp>
    </p:spTree>
    <p:extLst>
      <p:ext uri="{BB962C8B-B14F-4D97-AF65-F5344CB8AC3E}">
        <p14:creationId xmlns:p14="http://schemas.microsoft.com/office/powerpoint/2010/main" val="1000859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A2F0292D-1797-49A5-8D2D-8D50C72EF3CC}"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058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F0292D-1797-49A5-8D2D-8D50C72EF3CC}"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2375032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F0292D-1797-49A5-8D2D-8D50C72EF3CC}"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1616379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F0292D-1797-49A5-8D2D-8D50C72EF3CC}"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9315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F0292D-1797-49A5-8D2D-8D50C72EF3CC}"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34907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F0292D-1797-49A5-8D2D-8D50C72EF3CC}"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664740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2F0292D-1797-49A5-8D2D-8D50C72EF3CC}"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109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p>
        </p:txBody>
      </p:sp>
      <p:sp>
        <p:nvSpPr>
          <p:cNvPr id="3" name="Content Placeholder 2"/>
          <p:cNvSpPr>
            <a:spLocks noGrp="1"/>
          </p:cNvSpPr>
          <p:nvPr>
            <p:ph sz="half" idx="1"/>
          </p:nvPr>
        </p:nvSpPr>
        <p:spPr>
          <a:xfrm>
            <a:off x="822960" y="1845735"/>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F0292D-1797-49A5-8D2D-8D50C72EF3CC}"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2468930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F0292D-1797-49A5-8D2D-8D50C72EF3CC}" type="datetimeFigureOut">
              <a:rPr lang="en-US" smtClean="0"/>
              <a:t>10/15/2018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398121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F0292D-1797-49A5-8D2D-8D50C72EF3CC}" type="datetimeFigureOut">
              <a:rPr lang="en-US" smtClean="0"/>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250850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2F0292D-1797-49A5-8D2D-8D50C72EF3CC}" type="datetimeFigureOut">
              <a:rPr lang="en-US" smtClean="0"/>
              <a:t>10/15/2018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3687375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2F0292D-1797-49A5-8D2D-8D50C72EF3CC}" type="datetimeFigureOut">
              <a:rPr lang="en-US" smtClean="0"/>
              <a:t>10/15/2018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CC888B-D9F9-4E54-B722-F151A9F45E95}" type="slidenum">
              <a:rPr lang="en-US" smtClean="0"/>
              <a:t>‹#›</a:t>
            </a:fld>
            <a:endParaRPr lang="en-US"/>
          </a:p>
        </p:txBody>
      </p:sp>
    </p:spTree>
    <p:extLst>
      <p:ext uri="{BB962C8B-B14F-4D97-AF65-F5344CB8AC3E}">
        <p14:creationId xmlns:p14="http://schemas.microsoft.com/office/powerpoint/2010/main" val="407418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100256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2F0292D-1797-49A5-8D2D-8D50C72EF3CC}" type="datetimeFigureOut">
              <a:rPr lang="en-US" smtClean="0"/>
              <a:t>10/15/2018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6CC888B-D9F9-4E54-B722-F151A9F45E95}"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947023"/>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3.xml.rels><?xml version="1.0" encoding="UTF-8" standalone="yes"?>
<Relationships xmlns="http://schemas.openxmlformats.org/package/2006/relationships"><Relationship Id="rId3" Type="http://schemas.openxmlformats.org/officeDocument/2006/relationships/hyperlink" Target="http://www.fcrr.org/" TargetMode="External"/><Relationship Id="rId7" Type="http://schemas.openxmlformats.org/officeDocument/2006/relationships/hyperlink" Target="http://ttp/www.readingrockets.org" TargetMode="External"/><Relationship Id="rId2" Type="http://schemas.openxmlformats.org/officeDocument/2006/relationships/hyperlink" Target="http://www.asha.org" TargetMode="External"/><Relationship Id="rId1" Type="http://schemas.openxmlformats.org/officeDocument/2006/relationships/slideLayout" Target="../slideLayouts/slideLayout2.xml"/><Relationship Id="rId6" Type="http://schemas.openxmlformats.org/officeDocument/2006/relationships/hyperlink" Target="http://www.readingrockets.org/" TargetMode="External"/><Relationship Id="rId5" Type="http://schemas.openxmlformats.org/officeDocument/2006/relationships/hyperlink" Target="http://guides/" TargetMode="External"/><Relationship Id="rId4" Type="http://schemas.openxmlformats.org/officeDocument/2006/relationships/hyperlink" Target="http://ies.ed.gov/ncee/wwc/PracticeGuides"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ies.ed.gov/ncee/wwc" TargetMode="External"/><Relationship Id="rId2" Type="http://schemas.openxmlformats.org/officeDocument/2006/relationships/hyperlink" Target="http://www.readingrockets.org/"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nichd.nih.gov/research/supported/nrp" TargetMode="External"/><Relationship Id="rId2" Type="http://schemas.openxmlformats.org/officeDocument/2006/relationships/hyperlink" Target="http://literacy.nationaldb.org/"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Assessment/Assessment/Pages/NAEP.asp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98824"/>
            <a:ext cx="8945968" cy="3566160"/>
          </a:xfrm>
        </p:spPr>
        <p:txBody>
          <a:bodyPr/>
          <a:lstStyle/>
          <a:p>
            <a:r>
              <a:rPr lang="en-US" dirty="0"/>
              <a:t>Reading </a:t>
            </a:r>
            <a:br>
              <a:rPr lang="en-US" dirty="0">
                <a:cs typeface="Calibri Light"/>
              </a:rPr>
            </a:br>
            <a:r>
              <a:rPr lang="en-US" dirty="0"/>
              <a:t>and the SLP</a:t>
            </a:r>
          </a:p>
        </p:txBody>
      </p:sp>
      <p:sp>
        <p:nvSpPr>
          <p:cNvPr id="3" name="Subtitle 2"/>
          <p:cNvSpPr>
            <a:spLocks noGrp="1"/>
          </p:cNvSpPr>
          <p:nvPr>
            <p:ph type="subTitle" idx="1"/>
          </p:nvPr>
        </p:nvSpPr>
        <p:spPr>
          <a:xfrm>
            <a:off x="825038" y="4455621"/>
            <a:ext cx="6865974" cy="1515139"/>
          </a:xfrm>
        </p:spPr>
        <p:txBody>
          <a:bodyPr vert="horz" lIns="91440" tIns="45720" rIns="91440" bIns="45720" rtlCol="0" anchor="t">
            <a:noAutofit/>
          </a:bodyPr>
          <a:lstStyle/>
          <a:p>
            <a:r>
              <a:rPr lang="en-US" sz="2000" b="1" i="1" dirty="0">
                <a:latin typeface="Calibri"/>
                <a:cs typeface="Calibri"/>
              </a:rPr>
              <a:t>Connecting Research to Practice</a:t>
            </a:r>
          </a:p>
          <a:p>
            <a:endParaRPr lang="en-US" sz="2000" i="1" dirty="0">
              <a:latin typeface="Calibri"/>
              <a:cs typeface="Calibri"/>
            </a:endParaRPr>
          </a:p>
          <a:p>
            <a:r>
              <a:rPr lang="en-US" sz="2000" i="1" dirty="0">
                <a:latin typeface="Calibri"/>
                <a:cs typeface="Calibri"/>
              </a:rPr>
              <a:t>Presented by: Barbara Adams, M.A., CCC-SLP &amp; Tammy Hutchings, M.S., CCC-SLP</a:t>
            </a:r>
            <a:endParaRPr lang="en-US" sz="2000">
              <a:latin typeface="Calibri"/>
              <a:cs typeface="Calibri"/>
            </a:endParaRPr>
          </a:p>
        </p:txBody>
      </p:sp>
    </p:spTree>
    <p:extLst>
      <p:ext uri="{BB962C8B-B14F-4D97-AF65-F5344CB8AC3E}">
        <p14:creationId xmlns:p14="http://schemas.microsoft.com/office/powerpoint/2010/main" val="1457795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08C0F-17BC-489F-AF6D-BC771E5808EA}"/>
              </a:ext>
            </a:extLst>
          </p:cNvPr>
          <p:cNvSpPr>
            <a:spLocks noGrp="1"/>
          </p:cNvSpPr>
          <p:nvPr>
            <p:ph type="title"/>
          </p:nvPr>
        </p:nvSpPr>
        <p:spPr>
          <a:xfrm>
            <a:off x="822960" y="286604"/>
            <a:ext cx="7543800" cy="1450757"/>
          </a:xfrm>
        </p:spPr>
        <p:txBody>
          <a:bodyPr>
            <a:normAutofit/>
          </a:bodyPr>
          <a:lstStyle/>
          <a:p>
            <a:pPr algn="ctr"/>
            <a:r>
              <a:rPr lang="en-US" dirty="0">
                <a:cs typeface="Calibri Light"/>
              </a:rPr>
              <a:t>Reading &amp; Vocabulary Growth</a:t>
            </a:r>
            <a:br>
              <a:rPr lang="en-US" dirty="0">
                <a:cs typeface="Calibri Light"/>
              </a:rPr>
            </a:br>
            <a:r>
              <a:rPr lang="en-US" sz="1800">
                <a:cs typeface="Calibri Light"/>
              </a:rPr>
              <a:t>(Anderson, R., Wilson, P., &amp; Fielding, 1988)</a:t>
            </a:r>
            <a:endParaRPr lang="en-US" dirty="0">
              <a:cs typeface="Calibri Light"/>
            </a:endParaRPr>
          </a:p>
        </p:txBody>
      </p:sp>
      <p:graphicFrame>
        <p:nvGraphicFramePr>
          <p:cNvPr id="3" name="Table 3">
            <a:extLst>
              <a:ext uri="{FF2B5EF4-FFF2-40B4-BE49-F238E27FC236}">
                <a16:creationId xmlns:a16="http://schemas.microsoft.com/office/drawing/2014/main" id="{2990E104-1933-47CA-B9D1-FF0D67B947CF}"/>
              </a:ext>
            </a:extLst>
          </p:cNvPr>
          <p:cNvGraphicFramePr>
            <a:graphicFrameLocks noGrp="1"/>
          </p:cNvGraphicFramePr>
          <p:nvPr>
            <p:ph idx="1"/>
            <p:extLst>
              <p:ext uri="{D42A27DB-BD31-4B8C-83A1-F6EECF244321}">
                <p14:modId xmlns:p14="http://schemas.microsoft.com/office/powerpoint/2010/main" val="93708809"/>
              </p:ext>
            </p:extLst>
          </p:nvPr>
        </p:nvGraphicFramePr>
        <p:xfrm>
          <a:off x="893942" y="2098515"/>
          <a:ext cx="7401361" cy="3786081"/>
        </p:xfrm>
        <a:graphic>
          <a:graphicData uri="http://schemas.openxmlformats.org/drawingml/2006/table">
            <a:tbl>
              <a:tblPr firstRow="1" bandRow="1">
                <a:tableStyleId>{5C22544A-7EE6-4342-B048-85BDC9FD1C3A}</a:tableStyleId>
              </a:tblPr>
              <a:tblGrid>
                <a:gridCol w="2190360">
                  <a:extLst>
                    <a:ext uri="{9D8B030D-6E8A-4147-A177-3AD203B41FA5}">
                      <a16:colId xmlns:a16="http://schemas.microsoft.com/office/drawing/2014/main" val="69732496"/>
                    </a:ext>
                  </a:extLst>
                </a:gridCol>
                <a:gridCol w="2724112">
                  <a:extLst>
                    <a:ext uri="{9D8B030D-6E8A-4147-A177-3AD203B41FA5}">
                      <a16:colId xmlns:a16="http://schemas.microsoft.com/office/drawing/2014/main" val="4100248478"/>
                    </a:ext>
                  </a:extLst>
                </a:gridCol>
                <a:gridCol w="2486889">
                  <a:extLst>
                    <a:ext uri="{9D8B030D-6E8A-4147-A177-3AD203B41FA5}">
                      <a16:colId xmlns:a16="http://schemas.microsoft.com/office/drawing/2014/main" val="2599061684"/>
                    </a:ext>
                  </a:extLst>
                </a:gridCol>
              </a:tblGrid>
              <a:tr h="1907274">
                <a:tc>
                  <a:txBody>
                    <a:bodyPr/>
                    <a:lstStyle/>
                    <a:p>
                      <a:pPr>
                        <a:buNone/>
                      </a:pPr>
                      <a:r>
                        <a:rPr lang="en-US" sz="2800" dirty="0"/>
                        <a:t>Reading Scores (Percentile Ranks)</a:t>
                      </a:r>
                    </a:p>
                  </a:txBody>
                  <a:tcPr marL="142334" marR="142334" marT="71167" marB="71167"/>
                </a:tc>
                <a:tc>
                  <a:txBody>
                    <a:bodyPr/>
                    <a:lstStyle/>
                    <a:p>
                      <a:pPr>
                        <a:buNone/>
                      </a:pPr>
                      <a:r>
                        <a:rPr lang="en-US" sz="2800" dirty="0"/>
                        <a:t>Time Spent Reading Each Day</a:t>
                      </a:r>
                    </a:p>
                  </a:txBody>
                  <a:tcPr marL="142334" marR="142334" marT="71167" marB="71167"/>
                </a:tc>
                <a:tc>
                  <a:txBody>
                    <a:bodyPr/>
                    <a:lstStyle/>
                    <a:p>
                      <a:pPr>
                        <a:buNone/>
                      </a:pPr>
                      <a:r>
                        <a:rPr lang="en-US" sz="2800" dirty="0"/>
                        <a:t>Approximate Words Read Per Year</a:t>
                      </a:r>
                    </a:p>
                  </a:txBody>
                  <a:tcPr marL="142334" marR="142334" marT="71167" marB="71167"/>
                </a:tc>
                <a:extLst>
                  <a:ext uri="{0D108BD9-81ED-4DB2-BD59-A6C34878D82A}">
                    <a16:rowId xmlns:a16="http://schemas.microsoft.com/office/drawing/2014/main" val="1302976135"/>
                  </a:ext>
                </a:extLst>
              </a:tr>
              <a:tr h="626269">
                <a:tc>
                  <a:txBody>
                    <a:bodyPr/>
                    <a:lstStyle/>
                    <a:p>
                      <a:pPr>
                        <a:buNone/>
                      </a:pPr>
                      <a:r>
                        <a:rPr lang="en-US" sz="2800" dirty="0"/>
                        <a:t>10th</a:t>
                      </a:r>
                    </a:p>
                  </a:txBody>
                  <a:tcPr marL="142334" marR="142334" marT="71167" marB="71167"/>
                </a:tc>
                <a:tc>
                  <a:txBody>
                    <a:bodyPr/>
                    <a:lstStyle/>
                    <a:p>
                      <a:pPr>
                        <a:buNone/>
                      </a:pPr>
                      <a:r>
                        <a:rPr lang="en-US" sz="2800" dirty="0"/>
                        <a:t>&lt; 1 min</a:t>
                      </a:r>
                    </a:p>
                  </a:txBody>
                  <a:tcPr marL="142334" marR="142334" marT="71167" marB="71167"/>
                </a:tc>
                <a:tc>
                  <a:txBody>
                    <a:bodyPr/>
                    <a:lstStyle/>
                    <a:p>
                      <a:pPr>
                        <a:buNone/>
                      </a:pPr>
                      <a:r>
                        <a:rPr lang="en-US" sz="2800" dirty="0"/>
                        <a:t>8,000</a:t>
                      </a:r>
                    </a:p>
                  </a:txBody>
                  <a:tcPr marL="142334" marR="142334" marT="71167" marB="71167"/>
                </a:tc>
                <a:extLst>
                  <a:ext uri="{0D108BD9-81ED-4DB2-BD59-A6C34878D82A}">
                    <a16:rowId xmlns:a16="http://schemas.microsoft.com/office/drawing/2014/main" val="164800672"/>
                  </a:ext>
                </a:extLst>
              </a:tr>
              <a:tr h="626269">
                <a:tc>
                  <a:txBody>
                    <a:bodyPr/>
                    <a:lstStyle/>
                    <a:p>
                      <a:pPr>
                        <a:buNone/>
                      </a:pPr>
                      <a:r>
                        <a:rPr lang="en-US" sz="2800" dirty="0"/>
                        <a:t>50th</a:t>
                      </a:r>
                    </a:p>
                  </a:txBody>
                  <a:tcPr marL="142334" marR="142334" marT="71167" marB="71167"/>
                </a:tc>
                <a:tc>
                  <a:txBody>
                    <a:bodyPr/>
                    <a:lstStyle/>
                    <a:p>
                      <a:pPr>
                        <a:buNone/>
                      </a:pPr>
                      <a:r>
                        <a:rPr lang="en-US" sz="2800" dirty="0"/>
                        <a:t>4.6 min</a:t>
                      </a:r>
                    </a:p>
                  </a:txBody>
                  <a:tcPr marL="142334" marR="142334" marT="71167" marB="71167"/>
                </a:tc>
                <a:tc>
                  <a:txBody>
                    <a:bodyPr/>
                    <a:lstStyle/>
                    <a:p>
                      <a:pPr>
                        <a:buNone/>
                      </a:pPr>
                      <a:r>
                        <a:rPr lang="en-US" sz="2800" dirty="0"/>
                        <a:t>282,000</a:t>
                      </a:r>
                    </a:p>
                  </a:txBody>
                  <a:tcPr marL="142334" marR="142334" marT="71167" marB="71167"/>
                </a:tc>
                <a:extLst>
                  <a:ext uri="{0D108BD9-81ED-4DB2-BD59-A6C34878D82A}">
                    <a16:rowId xmlns:a16="http://schemas.microsoft.com/office/drawing/2014/main" val="1110436868"/>
                  </a:ext>
                </a:extLst>
              </a:tr>
              <a:tr h="626269">
                <a:tc>
                  <a:txBody>
                    <a:bodyPr/>
                    <a:lstStyle/>
                    <a:p>
                      <a:pPr>
                        <a:buNone/>
                      </a:pPr>
                      <a:r>
                        <a:rPr lang="en-US" sz="2800" dirty="0"/>
                        <a:t>90th</a:t>
                      </a:r>
                    </a:p>
                  </a:txBody>
                  <a:tcPr marL="142334" marR="142334" marT="71167" marB="71167"/>
                </a:tc>
                <a:tc>
                  <a:txBody>
                    <a:bodyPr/>
                    <a:lstStyle/>
                    <a:p>
                      <a:pPr>
                        <a:buNone/>
                      </a:pPr>
                      <a:r>
                        <a:rPr lang="en-US" sz="2800" dirty="0"/>
                        <a:t>20 min</a:t>
                      </a:r>
                    </a:p>
                  </a:txBody>
                  <a:tcPr marL="142334" marR="142334" marT="71167" marB="71167"/>
                </a:tc>
                <a:tc>
                  <a:txBody>
                    <a:bodyPr/>
                    <a:lstStyle/>
                    <a:p>
                      <a:pPr>
                        <a:buNone/>
                      </a:pPr>
                      <a:r>
                        <a:rPr lang="en-US" sz="2800" dirty="0"/>
                        <a:t>1.8 million</a:t>
                      </a:r>
                    </a:p>
                  </a:txBody>
                  <a:tcPr marL="142334" marR="142334" marT="71167" marB="71167"/>
                </a:tc>
                <a:extLst>
                  <a:ext uri="{0D108BD9-81ED-4DB2-BD59-A6C34878D82A}">
                    <a16:rowId xmlns:a16="http://schemas.microsoft.com/office/drawing/2014/main" val="4239726424"/>
                  </a:ext>
                </a:extLst>
              </a:tr>
            </a:tbl>
          </a:graphicData>
        </a:graphic>
      </p:graphicFrame>
    </p:spTree>
    <p:extLst>
      <p:ext uri="{BB962C8B-B14F-4D97-AF65-F5344CB8AC3E}">
        <p14:creationId xmlns:p14="http://schemas.microsoft.com/office/powerpoint/2010/main" val="3962680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7D3F5-0145-435A-9A4E-91BA4FC964A9}"/>
              </a:ext>
            </a:extLst>
          </p:cNvPr>
          <p:cNvSpPr>
            <a:spLocks noGrp="1"/>
          </p:cNvSpPr>
          <p:nvPr>
            <p:ph type="title"/>
          </p:nvPr>
        </p:nvSpPr>
        <p:spPr>
          <a:xfrm>
            <a:off x="435935" y="49440"/>
            <a:ext cx="2400300" cy="2286000"/>
          </a:xfrm>
        </p:spPr>
        <p:txBody>
          <a:bodyPr/>
          <a:lstStyle/>
          <a:p>
            <a:r>
              <a:rPr lang="en-US" dirty="0">
                <a:cs typeface="Calibri Light"/>
              </a:rPr>
              <a:t>Sight Word Learning</a:t>
            </a:r>
            <a:endParaRPr lang="en-US" dirty="0"/>
          </a:p>
        </p:txBody>
      </p:sp>
      <p:sp>
        <p:nvSpPr>
          <p:cNvPr id="3" name="Content Placeholder 2">
            <a:extLst>
              <a:ext uri="{FF2B5EF4-FFF2-40B4-BE49-F238E27FC236}">
                <a16:creationId xmlns:a16="http://schemas.microsoft.com/office/drawing/2014/main" id="{7B065751-6166-44AF-9AFD-28F789A249F2}"/>
              </a:ext>
            </a:extLst>
          </p:cNvPr>
          <p:cNvSpPr>
            <a:spLocks noGrp="1"/>
          </p:cNvSpPr>
          <p:nvPr>
            <p:ph idx="1"/>
          </p:nvPr>
        </p:nvSpPr>
        <p:spPr/>
        <p:txBody>
          <a:bodyPr vert="horz" lIns="0" tIns="45720" rIns="0" bIns="45720" rtlCol="0" anchor="t">
            <a:normAutofit/>
          </a:bodyPr>
          <a:lstStyle/>
          <a:p>
            <a:r>
              <a:rPr lang="en-US" u="sng" dirty="0">
                <a:cs typeface="Calibri"/>
              </a:rPr>
              <a:t>Four phases:</a:t>
            </a:r>
          </a:p>
          <a:p>
            <a:pPr algn="ctr"/>
            <a:endParaRPr lang="en-US" dirty="0">
              <a:cs typeface="Calibri"/>
            </a:endParaRPr>
          </a:p>
          <a:p>
            <a:pPr algn="ctr"/>
            <a:r>
              <a:rPr lang="en-US" dirty="0">
                <a:cs typeface="Calibri"/>
              </a:rPr>
              <a:t>Pre-Alphabetic</a:t>
            </a:r>
          </a:p>
          <a:p>
            <a:pPr algn="ctr"/>
            <a:endParaRPr lang="en-US" dirty="0">
              <a:cs typeface="Calibri"/>
            </a:endParaRPr>
          </a:p>
          <a:p>
            <a:pPr algn="ctr"/>
            <a:r>
              <a:rPr lang="en-US" dirty="0">
                <a:cs typeface="Calibri"/>
              </a:rPr>
              <a:t>Partial Alphabetic</a:t>
            </a:r>
          </a:p>
          <a:p>
            <a:pPr algn="ctr"/>
            <a:endParaRPr lang="en-US" dirty="0">
              <a:cs typeface="Calibri"/>
            </a:endParaRPr>
          </a:p>
          <a:p>
            <a:pPr algn="ctr"/>
            <a:r>
              <a:rPr lang="en-US" dirty="0">
                <a:cs typeface="Calibri"/>
              </a:rPr>
              <a:t>Alphabetic</a:t>
            </a:r>
          </a:p>
          <a:p>
            <a:pPr algn="ctr"/>
            <a:endParaRPr lang="en-US" dirty="0">
              <a:cs typeface="Calibri"/>
            </a:endParaRPr>
          </a:p>
          <a:p>
            <a:pPr algn="ctr"/>
            <a:r>
              <a:rPr lang="en-US" dirty="0">
                <a:cs typeface="Calibri"/>
              </a:rPr>
              <a:t>Consolidated</a:t>
            </a:r>
          </a:p>
        </p:txBody>
      </p:sp>
      <p:sp>
        <p:nvSpPr>
          <p:cNvPr id="4" name="Text Placeholder 3">
            <a:extLst>
              <a:ext uri="{FF2B5EF4-FFF2-40B4-BE49-F238E27FC236}">
                <a16:creationId xmlns:a16="http://schemas.microsoft.com/office/drawing/2014/main" id="{2899777F-CA71-4174-BB85-AADB33F05CB8}"/>
              </a:ext>
            </a:extLst>
          </p:cNvPr>
          <p:cNvSpPr>
            <a:spLocks noGrp="1"/>
          </p:cNvSpPr>
          <p:nvPr>
            <p:ph type="body" sz="half" idx="2"/>
          </p:nvPr>
        </p:nvSpPr>
        <p:spPr>
          <a:xfrm>
            <a:off x="342900" y="3125440"/>
            <a:ext cx="2400300" cy="3179764"/>
          </a:xfrm>
        </p:spPr>
        <p:txBody>
          <a:bodyPr vert="horz" lIns="91440" tIns="45720" rIns="91440" bIns="45720" rtlCol="0" anchor="t">
            <a:normAutofit/>
          </a:bodyPr>
          <a:lstStyle/>
          <a:p>
            <a:r>
              <a:rPr lang="en-US" sz="2000" dirty="0">
                <a:cs typeface="Calibri"/>
              </a:rPr>
              <a:t>(</a:t>
            </a:r>
            <a:r>
              <a:rPr lang="en-US" sz="2000" dirty="0" err="1">
                <a:cs typeface="Calibri"/>
              </a:rPr>
              <a:t>Ehri</a:t>
            </a:r>
            <a:r>
              <a:rPr lang="en-US" sz="2000" dirty="0">
                <a:cs typeface="Calibri"/>
              </a:rPr>
              <a:t>, 2005)</a:t>
            </a:r>
          </a:p>
          <a:p>
            <a:r>
              <a:rPr lang="en-US" sz="2000" i="1" dirty="0">
                <a:cs typeface="Calibri"/>
              </a:rPr>
              <a:t>Letter-sound connections are </a:t>
            </a:r>
            <a:r>
              <a:rPr lang="en-US" sz="2000" b="1" i="1" dirty="0">
                <a:cs typeface="Calibri"/>
              </a:rPr>
              <a:t>learned </a:t>
            </a:r>
            <a:endParaRPr lang="en-US"/>
          </a:p>
        </p:txBody>
      </p:sp>
      <p:sp>
        <p:nvSpPr>
          <p:cNvPr id="5" name="Arrow: Down 4">
            <a:extLst>
              <a:ext uri="{FF2B5EF4-FFF2-40B4-BE49-F238E27FC236}">
                <a16:creationId xmlns:a16="http://schemas.microsoft.com/office/drawing/2014/main" id="{5DEFFE34-4463-4C13-BB77-22C4F58A8F46}"/>
              </a:ext>
            </a:extLst>
          </p:cNvPr>
          <p:cNvSpPr/>
          <p:nvPr/>
        </p:nvSpPr>
        <p:spPr>
          <a:xfrm>
            <a:off x="5798306" y="1969575"/>
            <a:ext cx="338435" cy="499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9F90201D-9679-437D-8C90-203EA67C7525}"/>
              </a:ext>
            </a:extLst>
          </p:cNvPr>
          <p:cNvSpPr/>
          <p:nvPr/>
        </p:nvSpPr>
        <p:spPr>
          <a:xfrm>
            <a:off x="5804950" y="2886633"/>
            <a:ext cx="351726" cy="4667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Down 6">
            <a:extLst>
              <a:ext uri="{FF2B5EF4-FFF2-40B4-BE49-F238E27FC236}">
                <a16:creationId xmlns:a16="http://schemas.microsoft.com/office/drawing/2014/main" id="{F4047931-1C44-4B99-B527-7F90DED75037}"/>
              </a:ext>
            </a:extLst>
          </p:cNvPr>
          <p:cNvSpPr/>
          <p:nvPr/>
        </p:nvSpPr>
        <p:spPr>
          <a:xfrm>
            <a:off x="5798306" y="3770464"/>
            <a:ext cx="358371" cy="499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7032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B976B-674D-4CC7-B3BF-25F9F37D271A}"/>
              </a:ext>
            </a:extLst>
          </p:cNvPr>
          <p:cNvSpPr>
            <a:spLocks noGrp="1"/>
          </p:cNvSpPr>
          <p:nvPr>
            <p:ph type="title"/>
          </p:nvPr>
        </p:nvSpPr>
        <p:spPr>
          <a:xfrm>
            <a:off x="342900" y="-56885"/>
            <a:ext cx="2400300" cy="2286000"/>
          </a:xfrm>
        </p:spPr>
        <p:txBody>
          <a:bodyPr/>
          <a:lstStyle/>
          <a:p>
            <a:r>
              <a:rPr lang="en-US" dirty="0">
                <a:cs typeface="Calibri Light"/>
              </a:rPr>
              <a:t>Lexical Quality Hypothesis:</a:t>
            </a:r>
            <a:endParaRPr lang="en-US" dirty="0"/>
          </a:p>
        </p:txBody>
      </p:sp>
      <p:sp>
        <p:nvSpPr>
          <p:cNvPr id="3" name="Content Placeholder 2">
            <a:extLst>
              <a:ext uri="{FF2B5EF4-FFF2-40B4-BE49-F238E27FC236}">
                <a16:creationId xmlns:a16="http://schemas.microsoft.com/office/drawing/2014/main" id="{CC15A008-2D0E-490D-8E33-AE978555C709}"/>
              </a:ext>
            </a:extLst>
          </p:cNvPr>
          <p:cNvSpPr>
            <a:spLocks noGrp="1"/>
          </p:cNvSpPr>
          <p:nvPr>
            <p:ph idx="1"/>
          </p:nvPr>
        </p:nvSpPr>
        <p:spPr>
          <a:xfrm>
            <a:off x="3600450" y="731520"/>
            <a:ext cx="4869180" cy="2373719"/>
          </a:xfrm>
        </p:spPr>
        <p:txBody>
          <a:bodyPr vert="horz" lIns="0" tIns="45720" rIns="0" bIns="45720" rtlCol="0" anchor="t">
            <a:normAutofit/>
          </a:bodyPr>
          <a:lstStyle/>
          <a:p>
            <a:r>
              <a:rPr lang="en-US" dirty="0">
                <a:cs typeface="Calibri"/>
              </a:rPr>
              <a:t>* Orthography</a:t>
            </a:r>
          </a:p>
          <a:p>
            <a:r>
              <a:rPr lang="en-US" dirty="0">
                <a:cs typeface="Calibri"/>
              </a:rPr>
              <a:t>* Phonology</a:t>
            </a:r>
          </a:p>
          <a:p>
            <a:r>
              <a:rPr lang="en-US" dirty="0">
                <a:cs typeface="Calibri"/>
              </a:rPr>
              <a:t>* Grammar</a:t>
            </a:r>
          </a:p>
          <a:p>
            <a:r>
              <a:rPr lang="en-US" dirty="0">
                <a:cs typeface="Calibri"/>
              </a:rPr>
              <a:t>* Meaning</a:t>
            </a:r>
          </a:p>
          <a:p>
            <a:r>
              <a:rPr lang="en-US" dirty="0">
                <a:cs typeface="Calibri"/>
              </a:rPr>
              <a:t>* Constituent binding</a:t>
            </a:r>
          </a:p>
          <a:p>
            <a:endParaRPr lang="en-US" dirty="0">
              <a:cs typeface="Calibri"/>
            </a:endParaRPr>
          </a:p>
        </p:txBody>
      </p:sp>
      <p:sp>
        <p:nvSpPr>
          <p:cNvPr id="4" name="Text Placeholder 3">
            <a:extLst>
              <a:ext uri="{FF2B5EF4-FFF2-40B4-BE49-F238E27FC236}">
                <a16:creationId xmlns:a16="http://schemas.microsoft.com/office/drawing/2014/main" id="{25E880A0-CC61-468D-B033-98EAACF30CBF}"/>
              </a:ext>
            </a:extLst>
          </p:cNvPr>
          <p:cNvSpPr>
            <a:spLocks noGrp="1"/>
          </p:cNvSpPr>
          <p:nvPr>
            <p:ph type="body" sz="half" idx="2"/>
          </p:nvPr>
        </p:nvSpPr>
        <p:spPr/>
        <p:txBody>
          <a:bodyPr vert="horz" lIns="91440" tIns="45720" rIns="91440" bIns="45720" rtlCol="0" anchor="t">
            <a:normAutofit/>
          </a:bodyPr>
          <a:lstStyle/>
          <a:p>
            <a:r>
              <a:rPr lang="en-US" sz="2000" dirty="0">
                <a:cs typeface="Calibri"/>
              </a:rPr>
              <a:t>(Perfetti, 2007)</a:t>
            </a:r>
          </a:p>
          <a:p>
            <a:r>
              <a:rPr lang="en-US" sz="2000" i="1" dirty="0">
                <a:cs typeface="Calibri"/>
              </a:rPr>
              <a:t>The </a:t>
            </a:r>
            <a:r>
              <a:rPr lang="en-US" sz="2000" b="1" i="1" dirty="0">
                <a:cs typeface="Calibri"/>
              </a:rPr>
              <a:t>quality </a:t>
            </a:r>
            <a:r>
              <a:rPr lang="en-US" sz="2000" i="1" dirty="0">
                <a:cs typeface="Calibri"/>
              </a:rPr>
              <a:t>with which one represents words within his/her own lexicon has implications for reading comprehension abilities</a:t>
            </a:r>
            <a:endParaRPr lang="en-US" sz="2000" b="1" i="1" dirty="0">
              <a:cs typeface="Calibri"/>
            </a:endParaRPr>
          </a:p>
        </p:txBody>
      </p:sp>
      <p:sp>
        <p:nvSpPr>
          <p:cNvPr id="5" name="Arrow: Right 4">
            <a:extLst>
              <a:ext uri="{FF2B5EF4-FFF2-40B4-BE49-F238E27FC236}">
                <a16:creationId xmlns:a16="http://schemas.microsoft.com/office/drawing/2014/main" id="{51A42725-B55B-4175-92F5-41FA7ED5DC42}"/>
              </a:ext>
            </a:extLst>
          </p:cNvPr>
          <p:cNvSpPr/>
          <p:nvPr/>
        </p:nvSpPr>
        <p:spPr>
          <a:xfrm>
            <a:off x="4361901" y="3027196"/>
            <a:ext cx="152332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BA553C7-318B-4805-A26C-4BF1EBD62103}"/>
              </a:ext>
            </a:extLst>
          </p:cNvPr>
          <p:cNvSpPr txBox="1"/>
          <p:nvPr/>
        </p:nvSpPr>
        <p:spPr>
          <a:xfrm>
            <a:off x="5891766" y="3592476"/>
            <a:ext cx="2743200" cy="1849865"/>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dirty="0"/>
              <a:t>* </a:t>
            </a:r>
            <a:r>
              <a:rPr lang="en-US" sz="2000" dirty="0"/>
              <a:t>Stability</a:t>
            </a:r>
            <a:endParaRPr lang="en-US" sz="2000">
              <a:cs typeface="Calibri"/>
            </a:endParaRPr>
          </a:p>
          <a:p>
            <a:pPr>
              <a:lnSpc>
                <a:spcPct val="150000"/>
              </a:lnSpc>
            </a:pPr>
            <a:r>
              <a:rPr lang="en-US" dirty="0">
                <a:cs typeface="Calibri"/>
              </a:rPr>
              <a:t>* </a:t>
            </a:r>
            <a:r>
              <a:rPr lang="en-US" sz="2000" dirty="0">
                <a:cs typeface="Calibri"/>
              </a:rPr>
              <a:t>Synchronicity</a:t>
            </a:r>
          </a:p>
          <a:p>
            <a:pPr>
              <a:lnSpc>
                <a:spcPct val="150000"/>
              </a:lnSpc>
            </a:pPr>
            <a:r>
              <a:rPr lang="en-US" dirty="0">
                <a:cs typeface="Calibri"/>
              </a:rPr>
              <a:t>* </a:t>
            </a:r>
            <a:r>
              <a:rPr lang="en-US" sz="2000" dirty="0">
                <a:cs typeface="Calibri"/>
              </a:rPr>
              <a:t>Meaning</a:t>
            </a:r>
            <a:r>
              <a:rPr lang="en-US" dirty="0">
                <a:cs typeface="Calibri"/>
              </a:rPr>
              <a:t> </a:t>
            </a:r>
            <a:r>
              <a:rPr lang="en-US" sz="2000" dirty="0">
                <a:cs typeface="Calibri"/>
              </a:rPr>
              <a:t>integration</a:t>
            </a:r>
          </a:p>
          <a:p>
            <a:pPr>
              <a:lnSpc>
                <a:spcPct val="150000"/>
              </a:lnSpc>
            </a:pPr>
            <a:endParaRPr lang="en-US" dirty="0">
              <a:cs typeface="Calibri"/>
            </a:endParaRPr>
          </a:p>
        </p:txBody>
      </p:sp>
    </p:spTree>
    <p:extLst>
      <p:ext uri="{BB962C8B-B14F-4D97-AF65-F5344CB8AC3E}">
        <p14:creationId xmlns:p14="http://schemas.microsoft.com/office/powerpoint/2010/main" val="3994362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829E218-74FB-4455-98BE-F2C5BA8978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7E8D75FD-D4F9-4D11-B70D-82EFCB4CF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548B4202-DCD5-4F8C-B481-743A989A9D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68418D-2F48-40C2-A826-004565A0BDB8}"/>
              </a:ext>
            </a:extLst>
          </p:cNvPr>
          <p:cNvSpPr>
            <a:spLocks noGrp="1"/>
          </p:cNvSpPr>
          <p:nvPr>
            <p:ph type="title"/>
          </p:nvPr>
        </p:nvSpPr>
        <p:spPr>
          <a:xfrm>
            <a:off x="475499" y="4550229"/>
            <a:ext cx="8181805" cy="1057655"/>
          </a:xfrm>
        </p:spPr>
        <p:txBody>
          <a:bodyPr vert="horz" lIns="91440" tIns="45720" rIns="91440" bIns="45720" rtlCol="0" anchor="b">
            <a:normAutofit/>
          </a:bodyPr>
          <a:lstStyle/>
          <a:p>
            <a:pPr algn="ctr"/>
            <a:r>
              <a:rPr lang="en-US" sz="4800" dirty="0"/>
              <a:t>Stages of reading development</a:t>
            </a:r>
            <a:endParaRPr lang="en-US" dirty="0"/>
          </a:p>
        </p:txBody>
      </p:sp>
      <p:sp>
        <p:nvSpPr>
          <p:cNvPr id="3" name="Text Placeholder 2">
            <a:extLst>
              <a:ext uri="{FF2B5EF4-FFF2-40B4-BE49-F238E27FC236}">
                <a16:creationId xmlns:a16="http://schemas.microsoft.com/office/drawing/2014/main" id="{AE517673-085A-45A6-9828-D6A65A8C01BA}"/>
              </a:ext>
            </a:extLst>
          </p:cNvPr>
          <p:cNvSpPr>
            <a:spLocks noGrp="1"/>
          </p:cNvSpPr>
          <p:nvPr>
            <p:ph type="body" idx="1"/>
          </p:nvPr>
        </p:nvSpPr>
        <p:spPr>
          <a:xfrm>
            <a:off x="475499" y="5727515"/>
            <a:ext cx="8193826" cy="515477"/>
          </a:xfrm>
        </p:spPr>
        <p:txBody>
          <a:bodyPr vert="horz" lIns="91440" tIns="45720" rIns="91440" bIns="45720" rtlCol="0">
            <a:normAutofit/>
          </a:bodyPr>
          <a:lstStyle/>
          <a:p>
            <a:r>
              <a:rPr lang="en-US" sz="1700" dirty="0">
                <a:solidFill>
                  <a:schemeClr val="tx1">
                    <a:lumMod val="85000"/>
                    <a:lumOff val="15000"/>
                  </a:schemeClr>
                </a:solidFill>
                <a:cs typeface="Calibri Light"/>
              </a:rPr>
              <a:t>Chall, 1983; "Literacy Development Continuum"</a:t>
            </a:r>
            <a:endParaRPr lang="en-US" sz="1700" dirty="0">
              <a:solidFill>
                <a:schemeClr val="tx1">
                  <a:lumMod val="85000"/>
                  <a:lumOff val="15000"/>
                </a:schemeClr>
              </a:solidFill>
            </a:endParaRPr>
          </a:p>
          <a:p>
            <a:endParaRPr lang="en-US" sz="1700">
              <a:solidFill>
                <a:schemeClr val="tx1">
                  <a:lumMod val="85000"/>
                  <a:lumOff val="15000"/>
                </a:schemeClr>
              </a:solidFill>
            </a:endParaRPr>
          </a:p>
        </p:txBody>
      </p:sp>
      <p:pic>
        <p:nvPicPr>
          <p:cNvPr id="4" name="Picture 4" descr="A picture containing stationary&#10;&#10;Description generated with high confidence">
            <a:extLst>
              <a:ext uri="{FF2B5EF4-FFF2-40B4-BE49-F238E27FC236}">
                <a16:creationId xmlns:a16="http://schemas.microsoft.com/office/drawing/2014/main" id="{579E49D1-149E-43D4-A3BD-017B9B839E5E}"/>
              </a:ext>
            </a:extLst>
          </p:cNvPr>
          <p:cNvPicPr>
            <a:picLocks noChangeAspect="1"/>
          </p:cNvPicPr>
          <p:nvPr/>
        </p:nvPicPr>
        <p:blipFill rotWithShape="1">
          <a:blip r:embed="rId2"/>
          <a:srcRect t="9469" r="-2" b="24359"/>
          <a:stretch/>
        </p:blipFill>
        <p:spPr>
          <a:xfrm>
            <a:off x="476592" y="640080"/>
            <a:ext cx="8187348" cy="3602736"/>
          </a:xfrm>
          <a:prstGeom prst="rect">
            <a:avLst/>
          </a:prstGeom>
        </p:spPr>
      </p:pic>
      <p:cxnSp>
        <p:nvCxnSpPr>
          <p:cNvPr id="17" name="Straight Connector 16">
            <a:extLst>
              <a:ext uri="{FF2B5EF4-FFF2-40B4-BE49-F238E27FC236}">
                <a16:creationId xmlns:a16="http://schemas.microsoft.com/office/drawing/2014/main" id="{F7F57F6B-E621-4E40-A34D-2FE12902AA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0814" y="5618770"/>
            <a:ext cx="78867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7CFB8C0F-4E01-4C10-A861-0C16EB92D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8EE702CF-91CE-4661-ACBF-3C8160D1B4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63748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62091-5161-459F-9A96-6183563B3AB5}"/>
              </a:ext>
            </a:extLst>
          </p:cNvPr>
          <p:cNvSpPr>
            <a:spLocks noGrp="1"/>
          </p:cNvSpPr>
          <p:nvPr>
            <p:ph type="title"/>
          </p:nvPr>
        </p:nvSpPr>
        <p:spPr/>
        <p:txBody>
          <a:bodyPr/>
          <a:lstStyle/>
          <a:p>
            <a:r>
              <a:rPr lang="en-US" dirty="0">
                <a:cs typeface="Calibri Light"/>
              </a:rPr>
              <a:t>Awareness &amp; Exploration</a:t>
            </a:r>
            <a:endParaRPr lang="en-US" dirty="0"/>
          </a:p>
        </p:txBody>
      </p:sp>
      <p:sp>
        <p:nvSpPr>
          <p:cNvPr id="3" name="Content Placeholder 2">
            <a:extLst>
              <a:ext uri="{FF2B5EF4-FFF2-40B4-BE49-F238E27FC236}">
                <a16:creationId xmlns:a16="http://schemas.microsoft.com/office/drawing/2014/main" id="{7D35ACC5-6FD3-4634-8F7E-3A3BED0A3675}"/>
              </a:ext>
            </a:extLst>
          </p:cNvPr>
          <p:cNvSpPr>
            <a:spLocks noGrp="1"/>
          </p:cNvSpPr>
          <p:nvPr>
            <p:ph idx="1"/>
          </p:nvPr>
        </p:nvSpPr>
        <p:spPr>
          <a:xfrm>
            <a:off x="902703" y="1832443"/>
            <a:ext cx="7543801" cy="4023360"/>
          </a:xfrm>
        </p:spPr>
        <p:txBody>
          <a:bodyPr vert="horz" lIns="0" tIns="45720" rIns="0" bIns="45720" rtlCol="0" anchor="t">
            <a:normAutofit/>
          </a:bodyPr>
          <a:lstStyle/>
          <a:p>
            <a:pPr>
              <a:buFont typeface="Wingdings" panose="020F0502020204030204" pitchFamily="34" charset="0"/>
              <a:buChar char="v"/>
            </a:pPr>
            <a:r>
              <a:rPr lang="en-US" dirty="0">
                <a:cs typeface="Calibri"/>
              </a:rPr>
              <a:t>Birth – pre-school</a:t>
            </a:r>
            <a:endParaRPr lang="en-US" dirty="0"/>
          </a:p>
          <a:p>
            <a:pPr>
              <a:buFont typeface="Wingdings" panose="020F0502020204030204" pitchFamily="34" charset="0"/>
              <a:buChar char="v"/>
            </a:pPr>
            <a:r>
              <a:rPr lang="en-US" dirty="0">
                <a:cs typeface="Calibri"/>
              </a:rPr>
              <a:t>PRE-READING</a:t>
            </a:r>
          </a:p>
          <a:p>
            <a:pPr>
              <a:buFont typeface="Wingdings" panose="020F0502020204030204" pitchFamily="34" charset="0"/>
              <a:buChar char="v"/>
            </a:pPr>
            <a:r>
              <a:rPr lang="en-US" dirty="0">
                <a:cs typeface="Calibri"/>
              </a:rPr>
              <a:t>Building foundations</a:t>
            </a:r>
          </a:p>
          <a:p>
            <a:pPr>
              <a:buFont typeface="Wingdings" panose="020F0502020204030204" pitchFamily="34" charset="0"/>
              <a:buChar char="v"/>
            </a:pPr>
            <a:r>
              <a:rPr lang="en-US" dirty="0">
                <a:cs typeface="Calibri"/>
              </a:rPr>
              <a:t>Touch books, hear books</a:t>
            </a:r>
          </a:p>
          <a:p>
            <a:endParaRPr lang="en-US" dirty="0">
              <a:cs typeface="Calibri"/>
            </a:endParaRPr>
          </a:p>
        </p:txBody>
      </p:sp>
    </p:spTree>
    <p:extLst>
      <p:ext uri="{BB962C8B-B14F-4D97-AF65-F5344CB8AC3E}">
        <p14:creationId xmlns:p14="http://schemas.microsoft.com/office/powerpoint/2010/main" val="977331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Emergent Literacy</a:t>
            </a:r>
          </a:p>
        </p:txBody>
      </p:sp>
      <p:sp>
        <p:nvSpPr>
          <p:cNvPr id="3" name="Content Placeholder 2"/>
          <p:cNvSpPr>
            <a:spLocks noGrp="1"/>
          </p:cNvSpPr>
          <p:nvPr>
            <p:ph sz="quarter" idx="13"/>
          </p:nvPr>
        </p:nvSpPr>
        <p:spPr>
          <a:xfrm>
            <a:off x="942137" y="1831104"/>
            <a:ext cx="6400800" cy="3474720"/>
          </a:xfrm>
        </p:spPr>
        <p:txBody>
          <a:bodyPr vert="horz" lIns="0" tIns="45720" rIns="0" bIns="45720" rtlCol="0" anchor="t">
            <a:normAutofit/>
          </a:bodyPr>
          <a:lstStyle/>
          <a:p>
            <a:pPr>
              <a:buFont typeface="Wingdings" panose="020F0502020204030204" pitchFamily="34" charset="0"/>
              <a:buChar char="v"/>
            </a:pPr>
            <a:r>
              <a:rPr lang="en-US" dirty="0"/>
              <a:t> 4-5 years</a:t>
            </a:r>
            <a:r>
              <a:rPr lang="en-US" dirty="0">
                <a:cs typeface="Calibri"/>
              </a:rPr>
              <a:t> or preschool</a:t>
            </a:r>
            <a:endParaRPr lang="en-US" b="1" dirty="0">
              <a:cs typeface="Calibri"/>
            </a:endParaRPr>
          </a:p>
          <a:p>
            <a:pPr>
              <a:buFont typeface="Wingdings" panose="020F0502020204030204" pitchFamily="34" charset="0"/>
              <a:buChar char="v"/>
            </a:pPr>
            <a:r>
              <a:rPr lang="en-US" dirty="0">
                <a:cs typeface="Calibri"/>
              </a:rPr>
              <a:t> Engagement</a:t>
            </a:r>
            <a:endParaRPr lang="en-US" b="1" dirty="0">
              <a:cs typeface="Calibri"/>
            </a:endParaRPr>
          </a:p>
          <a:p>
            <a:pPr>
              <a:buFont typeface="Wingdings" panose="020F0502020204030204" pitchFamily="34" charset="0"/>
              <a:buChar char="v"/>
            </a:pPr>
            <a:r>
              <a:rPr lang="en-US" dirty="0">
                <a:cs typeface="Calibri"/>
              </a:rPr>
              <a:t> Books = stories</a:t>
            </a:r>
            <a:endParaRPr lang="en-US" b="1" dirty="0">
              <a:cs typeface="Calibri"/>
            </a:endParaRPr>
          </a:p>
          <a:p>
            <a:pPr>
              <a:buFont typeface="Wingdings" panose="020F0502020204030204" pitchFamily="34" charset="0"/>
              <a:buChar char="v"/>
            </a:pPr>
            <a:r>
              <a:rPr lang="en-US" dirty="0">
                <a:cs typeface="Calibri"/>
              </a:rPr>
              <a:t> In</a:t>
            </a:r>
            <a:r>
              <a:rPr lang="en-US" dirty="0"/>
              <a:t> this period, children are learning about </a:t>
            </a:r>
            <a:r>
              <a:rPr lang="en-US" b="1" dirty="0"/>
              <a:t>print</a:t>
            </a:r>
            <a:r>
              <a:rPr lang="en-US" dirty="0"/>
              <a:t> and </a:t>
            </a:r>
            <a:r>
              <a:rPr lang="en-US" b="1" dirty="0"/>
              <a:t>sound</a:t>
            </a:r>
            <a:endParaRPr lang="en-US" b="1" dirty="0">
              <a:cs typeface="Calibri"/>
            </a:endParaRPr>
          </a:p>
          <a:p>
            <a:endParaRPr lang="en-US"/>
          </a:p>
        </p:txBody>
      </p:sp>
    </p:spTree>
    <p:extLst>
      <p:ext uri="{BB962C8B-B14F-4D97-AF65-F5344CB8AC3E}">
        <p14:creationId xmlns:p14="http://schemas.microsoft.com/office/powerpoint/2010/main" val="1724796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297" y="540310"/>
            <a:ext cx="6512511" cy="1143000"/>
          </a:xfrm>
        </p:spPr>
        <p:txBody>
          <a:bodyPr/>
          <a:lstStyle/>
          <a:p>
            <a:r>
              <a:rPr lang="en-US" dirty="0"/>
              <a:t>Emergent Literacy</a:t>
            </a:r>
          </a:p>
        </p:txBody>
      </p:sp>
      <p:sp>
        <p:nvSpPr>
          <p:cNvPr id="4" name="Rectangle 3"/>
          <p:cNvSpPr/>
          <p:nvPr/>
        </p:nvSpPr>
        <p:spPr>
          <a:xfrm>
            <a:off x="878842" y="4454274"/>
            <a:ext cx="6856766" cy="1323439"/>
          </a:xfrm>
          <a:prstGeom prst="rect">
            <a:avLst/>
          </a:prstGeom>
        </p:spPr>
        <p:txBody>
          <a:bodyPr wrap="square" anchor="t">
            <a:spAutoFit/>
          </a:bodyPr>
          <a:lstStyle/>
          <a:p>
            <a:endParaRPr lang="en-US" sz="2000" dirty="0">
              <a:cs typeface="Calibri"/>
            </a:endParaRPr>
          </a:p>
          <a:p>
            <a:endParaRPr lang="en-US" sz="2000">
              <a:cs typeface="Calibri"/>
            </a:endParaRPr>
          </a:p>
          <a:p>
            <a:r>
              <a:rPr lang="en-US" sz="2000" i="1" dirty="0">
                <a:solidFill>
                  <a:schemeClr val="accent2"/>
                </a:solidFill>
              </a:rPr>
              <a:t>One of the best predictors of reading success in Kindergarten and 1st grade is phoneme segmentation (Richards, 1999)</a:t>
            </a:r>
            <a:endParaRPr lang="en-US" sz="2000" i="1" dirty="0">
              <a:solidFill>
                <a:schemeClr val="accent2"/>
              </a:solidFill>
              <a:cs typeface="Calibri"/>
            </a:endParaRPr>
          </a:p>
        </p:txBody>
      </p:sp>
      <p:sp>
        <p:nvSpPr>
          <p:cNvPr id="3" name="TextBox 2">
            <a:extLst>
              <a:ext uri="{FF2B5EF4-FFF2-40B4-BE49-F238E27FC236}">
                <a16:creationId xmlns:a16="http://schemas.microsoft.com/office/drawing/2014/main" id="{77E1E28F-6B63-4EBF-8D2C-CDB8A528363F}"/>
              </a:ext>
            </a:extLst>
          </p:cNvPr>
          <p:cNvSpPr txBox="1"/>
          <p:nvPr/>
        </p:nvSpPr>
        <p:spPr>
          <a:xfrm>
            <a:off x="881173" y="1632098"/>
            <a:ext cx="7381652" cy="189128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Wingdings"/>
              <a:buChar char="v"/>
            </a:pPr>
            <a:r>
              <a:rPr lang="en-US" sz="2000" dirty="0">
                <a:cs typeface="Calibri"/>
              </a:rPr>
              <a:t>Children learn to read</a:t>
            </a:r>
            <a:endParaRPr lang="en-US" dirty="0"/>
          </a:p>
          <a:p>
            <a:pPr marL="342900" indent="-342900">
              <a:lnSpc>
                <a:spcPct val="150000"/>
              </a:lnSpc>
              <a:buFont typeface="Wingdings"/>
              <a:buChar char="v"/>
            </a:pPr>
            <a:r>
              <a:rPr lang="en-US" sz="2000" dirty="0">
                <a:cs typeface="Calibri"/>
              </a:rPr>
              <a:t>Text = meaning</a:t>
            </a:r>
          </a:p>
          <a:p>
            <a:pPr marL="342900" indent="-342900">
              <a:lnSpc>
                <a:spcPct val="150000"/>
              </a:lnSpc>
              <a:buFont typeface="Wingdings"/>
              <a:buChar char="v"/>
            </a:pPr>
            <a:r>
              <a:rPr lang="en-US" sz="2000" dirty="0">
                <a:cs typeface="Calibri"/>
              </a:rPr>
              <a:t>Emphasis on phonological awareness/phoneme awareness</a:t>
            </a:r>
          </a:p>
          <a:p>
            <a:pPr marL="342900" indent="-342900">
              <a:lnSpc>
                <a:spcPct val="150000"/>
              </a:lnSpc>
              <a:buFont typeface="Wingdings"/>
              <a:buChar char="v"/>
            </a:pPr>
            <a:r>
              <a:rPr lang="en-US" sz="2000" dirty="0">
                <a:cs typeface="Calibri"/>
              </a:rPr>
              <a:t>Sight word knowledge</a:t>
            </a:r>
          </a:p>
        </p:txBody>
      </p:sp>
    </p:spTree>
    <p:extLst>
      <p:ext uri="{BB962C8B-B14F-4D97-AF65-F5344CB8AC3E}">
        <p14:creationId xmlns:p14="http://schemas.microsoft.com/office/powerpoint/2010/main" val="1838310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D9D9D-7977-4CB8-92F0-5A9918AB56AC}"/>
              </a:ext>
            </a:extLst>
          </p:cNvPr>
          <p:cNvSpPr>
            <a:spLocks noGrp="1"/>
          </p:cNvSpPr>
          <p:nvPr>
            <p:ph type="title"/>
          </p:nvPr>
        </p:nvSpPr>
        <p:spPr>
          <a:xfrm>
            <a:off x="822960" y="286604"/>
            <a:ext cx="7769741" cy="1397595"/>
          </a:xfrm>
        </p:spPr>
        <p:txBody>
          <a:bodyPr/>
          <a:lstStyle/>
          <a:p>
            <a:r>
              <a:rPr lang="en-US" dirty="0">
                <a:cs typeface="Calibri Light"/>
              </a:rPr>
              <a:t>Developing/Early Independent/ Transistional</a:t>
            </a:r>
            <a:endParaRPr lang="en-US" dirty="0"/>
          </a:p>
        </p:txBody>
      </p:sp>
      <p:sp>
        <p:nvSpPr>
          <p:cNvPr id="3" name="Content Placeholder 2">
            <a:extLst>
              <a:ext uri="{FF2B5EF4-FFF2-40B4-BE49-F238E27FC236}">
                <a16:creationId xmlns:a16="http://schemas.microsoft.com/office/drawing/2014/main" id="{85A0AB74-E803-449C-B47F-282FD41D5309}"/>
              </a:ext>
            </a:extLst>
          </p:cNvPr>
          <p:cNvSpPr>
            <a:spLocks noGrp="1"/>
          </p:cNvSpPr>
          <p:nvPr>
            <p:ph idx="1"/>
          </p:nvPr>
        </p:nvSpPr>
        <p:spPr/>
        <p:txBody>
          <a:bodyPr vert="horz" lIns="0" tIns="45720" rIns="0" bIns="45720" rtlCol="0" anchor="t">
            <a:normAutofit/>
          </a:bodyPr>
          <a:lstStyle/>
          <a:p>
            <a:pPr>
              <a:buFont typeface="Wingdings" panose="020F0502020204030204" pitchFamily="34" charset="0"/>
              <a:buChar char="v"/>
            </a:pPr>
            <a:r>
              <a:rPr lang="en-US" dirty="0">
                <a:cs typeface="Calibri"/>
              </a:rPr>
              <a:t> Grades 1 &amp; 2</a:t>
            </a:r>
          </a:p>
          <a:p>
            <a:pPr>
              <a:buFont typeface="Wingdings" panose="020F0502020204030204" pitchFamily="34" charset="0"/>
              <a:buChar char="v"/>
            </a:pPr>
            <a:r>
              <a:rPr lang="en-US" dirty="0">
                <a:cs typeface="Calibri"/>
              </a:rPr>
              <a:t> Reading is interesting!</a:t>
            </a:r>
          </a:p>
          <a:p>
            <a:pPr>
              <a:buFont typeface="Wingdings" panose="020F0502020204030204" pitchFamily="34" charset="0"/>
              <a:buChar char="v"/>
            </a:pPr>
            <a:r>
              <a:rPr lang="en-US" dirty="0">
                <a:cs typeface="Calibri"/>
              </a:rPr>
              <a:t> Words + words = sentences</a:t>
            </a:r>
          </a:p>
          <a:p>
            <a:pPr>
              <a:buFont typeface="Wingdings" panose="020F0502020204030204" pitchFamily="34" charset="0"/>
              <a:buChar char="v"/>
            </a:pPr>
            <a:r>
              <a:rPr lang="en-US" dirty="0">
                <a:cs typeface="Calibri"/>
              </a:rPr>
              <a:t> Open ended questioning</a:t>
            </a:r>
          </a:p>
        </p:txBody>
      </p:sp>
    </p:spTree>
    <p:extLst>
      <p:ext uri="{BB962C8B-B14F-4D97-AF65-F5344CB8AC3E}">
        <p14:creationId xmlns:p14="http://schemas.microsoft.com/office/powerpoint/2010/main" val="776253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865" y="353019"/>
            <a:ext cx="7543800" cy="1450757"/>
          </a:xfrm>
        </p:spPr>
        <p:txBody>
          <a:bodyPr/>
          <a:lstStyle/>
          <a:p>
            <a:r>
              <a:rPr lang="en-US" dirty="0"/>
              <a:t>Conventional/Fluent/ Independent  </a:t>
            </a:r>
          </a:p>
        </p:txBody>
      </p:sp>
      <p:sp>
        <p:nvSpPr>
          <p:cNvPr id="3" name="Content Placeholder 2"/>
          <p:cNvSpPr>
            <a:spLocks noGrp="1"/>
          </p:cNvSpPr>
          <p:nvPr>
            <p:ph sz="quarter" idx="13"/>
          </p:nvPr>
        </p:nvSpPr>
        <p:spPr>
          <a:xfrm>
            <a:off x="928963" y="1804831"/>
            <a:ext cx="6400800" cy="3474720"/>
          </a:xfrm>
        </p:spPr>
        <p:txBody>
          <a:bodyPr vert="horz" lIns="0" tIns="45720" rIns="0" bIns="45720" rtlCol="0" anchor="t">
            <a:noAutofit/>
          </a:bodyPr>
          <a:lstStyle/>
          <a:p>
            <a:pPr>
              <a:lnSpc>
                <a:spcPct val="120000"/>
              </a:lnSpc>
              <a:buFont typeface="Wingdings" panose="020F0502020204030204" pitchFamily="34" charset="0"/>
              <a:buChar char="v"/>
            </a:pPr>
            <a:r>
              <a:rPr lang="en-US" dirty="0"/>
              <a:t> Reading to learn</a:t>
            </a:r>
            <a:r>
              <a:rPr lang="en-US" dirty="0">
                <a:cs typeface="Calibri"/>
              </a:rPr>
              <a:t>; mid-elementary</a:t>
            </a:r>
            <a:endParaRPr lang="en-US" dirty="0"/>
          </a:p>
          <a:p>
            <a:pPr>
              <a:lnSpc>
                <a:spcPct val="120000"/>
              </a:lnSpc>
              <a:buFont typeface="Wingdings" panose="020F0502020204030204" pitchFamily="34" charset="0"/>
              <a:buChar char="v"/>
            </a:pPr>
            <a:r>
              <a:rPr lang="en-US" dirty="0"/>
              <a:t> Continue to focus on accuracy and fluency</a:t>
            </a:r>
            <a:endParaRPr lang="en-US" dirty="0">
              <a:cs typeface="Calibri"/>
            </a:endParaRPr>
          </a:p>
          <a:p>
            <a:pPr>
              <a:lnSpc>
                <a:spcPct val="120000"/>
              </a:lnSpc>
              <a:buFont typeface="Wingdings" panose="020F0502020204030204" pitchFamily="34" charset="0"/>
              <a:buChar char="v"/>
            </a:pPr>
            <a:r>
              <a:rPr lang="en-US" dirty="0"/>
              <a:t> Comprehension</a:t>
            </a:r>
            <a:r>
              <a:rPr lang="en-US" dirty="0">
                <a:cs typeface="Calibri"/>
              </a:rPr>
              <a:t>! Metacognition!</a:t>
            </a:r>
          </a:p>
          <a:p>
            <a:pPr>
              <a:lnSpc>
                <a:spcPct val="120000"/>
              </a:lnSpc>
              <a:buFont typeface="Wingdings" panose="020F0502020204030204" pitchFamily="34" charset="0"/>
              <a:buChar char="v"/>
            </a:pPr>
            <a:r>
              <a:rPr lang="en-US" dirty="0"/>
              <a:t> Decoding multi-syllabic words</a:t>
            </a:r>
            <a:endParaRPr lang="en-US" dirty="0">
              <a:cs typeface="Calibri"/>
            </a:endParaRPr>
          </a:p>
          <a:p>
            <a:pPr marL="383540" lvl="1">
              <a:lnSpc>
                <a:spcPct val="120000"/>
              </a:lnSpc>
            </a:pPr>
            <a:r>
              <a:rPr lang="en-US" sz="2000" dirty="0"/>
              <a:t>Prefixes and Suffixes</a:t>
            </a:r>
            <a:endParaRPr lang="en-US" sz="2000" dirty="0">
              <a:cs typeface="Calibri"/>
            </a:endParaRPr>
          </a:p>
          <a:p>
            <a:pPr marL="383540" lvl="1">
              <a:lnSpc>
                <a:spcPct val="120000"/>
              </a:lnSpc>
            </a:pPr>
            <a:r>
              <a:rPr lang="en-US" sz="2000" dirty="0" err="1"/>
              <a:t>Im</a:t>
            </a:r>
            <a:r>
              <a:rPr lang="en-US" sz="2000" dirty="0"/>
              <a:t>, un, </a:t>
            </a:r>
            <a:r>
              <a:rPr lang="en-US" sz="2000" dirty="0" err="1"/>
              <a:t>ly</a:t>
            </a:r>
            <a:r>
              <a:rPr lang="en-US" sz="2000" dirty="0"/>
              <a:t>, able</a:t>
            </a:r>
            <a:endParaRPr lang="en-US" dirty="0"/>
          </a:p>
          <a:p>
            <a:pPr marL="228600" lvl="1" indent="0">
              <a:buNone/>
            </a:pPr>
            <a:endParaRPr lang="en-US" sz="2000">
              <a:cs typeface="Calibri"/>
            </a:endParaRPr>
          </a:p>
          <a:p>
            <a:endParaRPr lang="en-US" sz="2000">
              <a:cs typeface="Calibri"/>
            </a:endParaRPr>
          </a:p>
        </p:txBody>
      </p:sp>
    </p:spTree>
    <p:extLst>
      <p:ext uri="{BB962C8B-B14F-4D97-AF65-F5344CB8AC3E}">
        <p14:creationId xmlns:p14="http://schemas.microsoft.com/office/powerpoint/2010/main" val="1587957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CC8A1-312C-4A06-A091-16DF220CED6C}"/>
              </a:ext>
            </a:extLst>
          </p:cNvPr>
          <p:cNvSpPr>
            <a:spLocks noGrp="1"/>
          </p:cNvSpPr>
          <p:nvPr>
            <p:ph type="title"/>
          </p:nvPr>
        </p:nvSpPr>
        <p:spPr/>
        <p:txBody>
          <a:bodyPr/>
          <a:lstStyle/>
          <a:p>
            <a:r>
              <a:rPr lang="en-US" dirty="0">
                <a:cs typeface="Calibri Light"/>
              </a:rPr>
              <a:t>Expanding</a:t>
            </a:r>
            <a:endParaRPr lang="en-US" dirty="0"/>
          </a:p>
        </p:txBody>
      </p:sp>
      <p:sp>
        <p:nvSpPr>
          <p:cNvPr id="3" name="Content Placeholder 2">
            <a:extLst>
              <a:ext uri="{FF2B5EF4-FFF2-40B4-BE49-F238E27FC236}">
                <a16:creationId xmlns:a16="http://schemas.microsoft.com/office/drawing/2014/main" id="{9C2BD51D-9ED1-42CA-AD2E-A8624326B43B}"/>
              </a:ext>
            </a:extLst>
          </p:cNvPr>
          <p:cNvSpPr>
            <a:spLocks noGrp="1"/>
          </p:cNvSpPr>
          <p:nvPr>
            <p:ph idx="1"/>
          </p:nvPr>
        </p:nvSpPr>
        <p:spPr/>
        <p:txBody>
          <a:bodyPr vert="horz" lIns="0" tIns="45720" rIns="0" bIns="45720" rtlCol="0" anchor="t">
            <a:normAutofit/>
          </a:bodyPr>
          <a:lstStyle/>
          <a:p>
            <a:pPr>
              <a:buFont typeface="Wingdings" panose="020F0502020204030204" pitchFamily="34" charset="0"/>
              <a:buChar char="v"/>
            </a:pPr>
            <a:r>
              <a:rPr lang="en-US" dirty="0">
                <a:cs typeface="Calibri"/>
              </a:rPr>
              <a:t> Acquiring knowledge</a:t>
            </a:r>
          </a:p>
          <a:p>
            <a:pPr>
              <a:buFont typeface="Wingdings" panose="020F0502020204030204" pitchFamily="34" charset="0"/>
              <a:buChar char="v"/>
            </a:pPr>
            <a:r>
              <a:rPr lang="en-US" dirty="0">
                <a:cs typeface="Calibri"/>
              </a:rPr>
              <a:t> Analytical/critical thinking</a:t>
            </a:r>
          </a:p>
          <a:p>
            <a:pPr>
              <a:buFont typeface="Wingdings" panose="020F0502020204030204" pitchFamily="34" charset="0"/>
              <a:buChar char="v"/>
            </a:pPr>
            <a:r>
              <a:rPr lang="en-US" dirty="0">
                <a:cs typeface="Calibri"/>
              </a:rPr>
              <a:t> Differing points of view</a:t>
            </a:r>
          </a:p>
          <a:p>
            <a:pPr>
              <a:buFont typeface="Wingdings" panose="020F0502020204030204" pitchFamily="34" charset="0"/>
              <a:buChar char="v"/>
            </a:pPr>
            <a:r>
              <a:rPr lang="en-US" dirty="0">
                <a:cs typeface="Calibri"/>
              </a:rPr>
              <a:t> Various reasons for reading/writing</a:t>
            </a:r>
          </a:p>
        </p:txBody>
      </p:sp>
    </p:spTree>
    <p:extLst>
      <p:ext uri="{BB962C8B-B14F-4D97-AF65-F5344CB8AC3E}">
        <p14:creationId xmlns:p14="http://schemas.microsoft.com/office/powerpoint/2010/main" val="394800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7420F-8D58-4E6F-A200-29E76CBC65D3}"/>
              </a:ext>
            </a:extLst>
          </p:cNvPr>
          <p:cNvSpPr>
            <a:spLocks noGrp="1"/>
          </p:cNvSpPr>
          <p:nvPr>
            <p:ph type="title"/>
          </p:nvPr>
        </p:nvSpPr>
        <p:spPr/>
        <p:txBody>
          <a:bodyPr/>
          <a:lstStyle/>
          <a:p>
            <a:r>
              <a:rPr lang="en-US">
                <a:cs typeface="Calibri Light"/>
              </a:rPr>
              <a:t>Overview</a:t>
            </a:r>
            <a:endParaRPr lang="en-US"/>
          </a:p>
        </p:txBody>
      </p:sp>
      <p:sp>
        <p:nvSpPr>
          <p:cNvPr id="3" name="Content Placeholder 2">
            <a:extLst>
              <a:ext uri="{FF2B5EF4-FFF2-40B4-BE49-F238E27FC236}">
                <a16:creationId xmlns:a16="http://schemas.microsoft.com/office/drawing/2014/main" id="{F4AD387F-1C6E-431B-8C35-06D4F17C8609}"/>
              </a:ext>
            </a:extLst>
          </p:cNvPr>
          <p:cNvSpPr>
            <a:spLocks noGrp="1"/>
          </p:cNvSpPr>
          <p:nvPr>
            <p:ph idx="1"/>
          </p:nvPr>
        </p:nvSpPr>
        <p:spPr/>
        <p:txBody>
          <a:bodyPr vert="horz" lIns="0" tIns="45720" rIns="0" bIns="45720" rtlCol="0" anchor="t">
            <a:normAutofit/>
          </a:bodyPr>
          <a:lstStyle/>
          <a:p>
            <a:r>
              <a:rPr lang="en-US" dirty="0">
                <a:cs typeface="Calibri"/>
              </a:rPr>
              <a:t>1) Statistics</a:t>
            </a:r>
          </a:p>
          <a:p>
            <a:r>
              <a:rPr lang="en-US" dirty="0">
                <a:cs typeface="Calibri"/>
              </a:rPr>
              <a:t>2) Simple View to Current Models of Reading</a:t>
            </a:r>
          </a:p>
          <a:p>
            <a:r>
              <a:rPr lang="en-US" dirty="0">
                <a:cs typeface="Calibri"/>
              </a:rPr>
              <a:t>3) Development of Reading</a:t>
            </a:r>
          </a:p>
          <a:p>
            <a:r>
              <a:rPr lang="en-US" dirty="0">
                <a:cs typeface="Calibri"/>
              </a:rPr>
              <a:t>4) Language and Reading Connections</a:t>
            </a:r>
          </a:p>
          <a:p>
            <a:r>
              <a:rPr lang="en-US" dirty="0">
                <a:cs typeface="Calibri"/>
              </a:rPr>
              <a:t>5) Reading Comprehension Skills</a:t>
            </a:r>
          </a:p>
          <a:p>
            <a:r>
              <a:rPr lang="en-US" dirty="0">
                <a:cs typeface="Calibri"/>
              </a:rPr>
              <a:t>6) Definitions of Deficits and Assessment</a:t>
            </a:r>
          </a:p>
          <a:p>
            <a:r>
              <a:rPr lang="en-US" dirty="0">
                <a:cs typeface="Calibri"/>
              </a:rPr>
              <a:t>7) How Can SLPs Help with Reading?</a:t>
            </a:r>
          </a:p>
          <a:p>
            <a:r>
              <a:rPr lang="en-US" dirty="0">
                <a:cs typeface="Calibri"/>
              </a:rPr>
              <a:t>8) Concluding Thoughts</a:t>
            </a:r>
          </a:p>
        </p:txBody>
      </p:sp>
    </p:spTree>
    <p:extLst>
      <p:ext uri="{BB962C8B-B14F-4D97-AF65-F5344CB8AC3E}">
        <p14:creationId xmlns:p14="http://schemas.microsoft.com/office/powerpoint/2010/main" val="475600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FEA95-190C-43B9-9CFC-D750AE7C3729}"/>
              </a:ext>
            </a:extLst>
          </p:cNvPr>
          <p:cNvSpPr>
            <a:spLocks noGrp="1"/>
          </p:cNvSpPr>
          <p:nvPr>
            <p:ph type="title"/>
          </p:nvPr>
        </p:nvSpPr>
        <p:spPr/>
        <p:txBody>
          <a:bodyPr/>
          <a:lstStyle/>
          <a:p>
            <a:r>
              <a:rPr lang="en-US">
                <a:cs typeface="Calibri Light"/>
              </a:rPr>
              <a:t>Language and Reading</a:t>
            </a:r>
            <a:endParaRPr lang="en-US"/>
          </a:p>
        </p:txBody>
      </p:sp>
      <p:sp>
        <p:nvSpPr>
          <p:cNvPr id="3" name="Content Placeholder 2">
            <a:extLst>
              <a:ext uri="{FF2B5EF4-FFF2-40B4-BE49-F238E27FC236}">
                <a16:creationId xmlns:a16="http://schemas.microsoft.com/office/drawing/2014/main" id="{58C52688-82DD-4C90-B9B3-2DF21F3FC655}"/>
              </a:ext>
            </a:extLst>
          </p:cNvPr>
          <p:cNvSpPr>
            <a:spLocks noGrp="1"/>
          </p:cNvSpPr>
          <p:nvPr>
            <p:ph idx="1"/>
          </p:nvPr>
        </p:nvSpPr>
        <p:spPr/>
        <p:txBody>
          <a:bodyPr vert="horz" lIns="0" tIns="45720" rIns="0" bIns="45720" rtlCol="0" anchor="t">
            <a:normAutofit/>
          </a:bodyPr>
          <a:lstStyle/>
          <a:p>
            <a:r>
              <a:rPr lang="en-US" dirty="0">
                <a:cs typeface="Calibri"/>
              </a:rPr>
              <a:t>Reading involves language skills</a:t>
            </a:r>
          </a:p>
          <a:p>
            <a:pPr marL="383540" lvl="1"/>
            <a:r>
              <a:rPr lang="en-US" dirty="0">
                <a:cs typeface="Calibri"/>
              </a:rPr>
              <a:t>Reading requires phonological, semantic, syntax, and pragmatic aspects of language (Khami and Catts, 2012)</a:t>
            </a:r>
          </a:p>
          <a:p>
            <a:pPr marL="383540" lvl="1"/>
            <a:r>
              <a:rPr lang="en-US" dirty="0">
                <a:cs typeface="Calibri"/>
              </a:rPr>
              <a:t>Deficits in any of these areas affect reading</a:t>
            </a:r>
          </a:p>
          <a:p>
            <a:pPr marL="383540" lvl="1"/>
            <a:r>
              <a:rPr lang="en-US" dirty="0">
                <a:cs typeface="Calibri"/>
              </a:rPr>
              <a:t>Children identified with language impairment</a:t>
            </a:r>
          </a:p>
          <a:p>
            <a:pPr marL="383540" lvl="2" indent="0">
              <a:buNone/>
            </a:pPr>
            <a:r>
              <a:rPr lang="en-US" sz="1800" dirty="0">
                <a:cs typeface="Calibri"/>
              </a:rPr>
              <a:t>in younger grades may have later reading  </a:t>
            </a:r>
          </a:p>
          <a:p>
            <a:pPr marL="383540" lvl="2" indent="0">
              <a:buNone/>
            </a:pPr>
            <a:r>
              <a:rPr lang="en-US" sz="1800" dirty="0">
                <a:cs typeface="Calibri"/>
              </a:rPr>
              <a:t>problems (Khami and Catts, 2012)</a:t>
            </a:r>
          </a:p>
          <a:p>
            <a:pPr marL="566420" lvl="2">
              <a:buFont typeface="Courier New" pitchFamily="34" charset="0"/>
              <a:buChar char="o"/>
            </a:pPr>
            <a:r>
              <a:rPr lang="en-US" sz="1800" dirty="0">
                <a:cs typeface="Calibri"/>
              </a:rPr>
              <a:t>Language problems may also be a result </a:t>
            </a:r>
          </a:p>
          <a:p>
            <a:pPr marL="383540" lvl="2" indent="0">
              <a:buNone/>
            </a:pPr>
            <a:r>
              <a:rPr lang="en-US" sz="1800" dirty="0">
                <a:cs typeface="Calibri"/>
              </a:rPr>
              <a:t>of limited reading exposure</a:t>
            </a:r>
          </a:p>
          <a:p>
            <a:pPr marL="749300" lvl="3">
              <a:buFont typeface="Courier New" pitchFamily="34" charset="0"/>
              <a:buChar char="o"/>
            </a:pPr>
            <a:r>
              <a:rPr lang="en-US" sz="1800" dirty="0">
                <a:cs typeface="Calibri"/>
              </a:rPr>
              <a:t>Matthew Effects</a:t>
            </a:r>
          </a:p>
          <a:p>
            <a:pPr marL="749300" lvl="4" indent="0">
              <a:buNone/>
            </a:pPr>
            <a:r>
              <a:rPr lang="en-US" sz="1800" dirty="0">
                <a:cs typeface="Calibri"/>
              </a:rPr>
              <a:t>(Stanovich, 1986)</a:t>
            </a:r>
          </a:p>
        </p:txBody>
      </p:sp>
      <p:graphicFrame>
        <p:nvGraphicFramePr>
          <p:cNvPr id="9" name="Diagram 9">
            <a:extLst>
              <a:ext uri="{FF2B5EF4-FFF2-40B4-BE49-F238E27FC236}">
                <a16:creationId xmlns:a16="http://schemas.microsoft.com/office/drawing/2014/main" id="{96986BC1-2E92-465A-AE8A-8CE86E9DC7F5}"/>
              </a:ext>
            </a:extLst>
          </p:cNvPr>
          <p:cNvGraphicFramePr/>
          <p:nvPr>
            <p:extLst>
              <p:ext uri="{D42A27DB-BD31-4B8C-83A1-F6EECF244321}">
                <p14:modId xmlns:p14="http://schemas.microsoft.com/office/powerpoint/2010/main" val="2301642712"/>
              </p:ext>
            </p:extLst>
          </p:nvPr>
        </p:nvGraphicFramePr>
        <p:xfrm>
          <a:off x="5003075" y="2579915"/>
          <a:ext cx="45720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44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7C4A6-11DF-4A64-B4C8-80767549D60D}"/>
              </a:ext>
            </a:extLst>
          </p:cNvPr>
          <p:cNvSpPr>
            <a:spLocks noGrp="1"/>
          </p:cNvSpPr>
          <p:nvPr>
            <p:ph type="title"/>
          </p:nvPr>
        </p:nvSpPr>
        <p:spPr/>
        <p:txBody>
          <a:bodyPr/>
          <a:lstStyle/>
          <a:p>
            <a:r>
              <a:rPr lang="en-US">
                <a:cs typeface="Calibri Light"/>
              </a:rPr>
              <a:t>Reading Comprehension</a:t>
            </a:r>
            <a:endParaRPr lang="en-US"/>
          </a:p>
        </p:txBody>
      </p:sp>
      <p:sp>
        <p:nvSpPr>
          <p:cNvPr id="3" name="Content Placeholder 2">
            <a:extLst>
              <a:ext uri="{FF2B5EF4-FFF2-40B4-BE49-F238E27FC236}">
                <a16:creationId xmlns:a16="http://schemas.microsoft.com/office/drawing/2014/main" id="{8DDA6F16-D39B-4037-A048-B4FFE995BBB3}"/>
              </a:ext>
            </a:extLst>
          </p:cNvPr>
          <p:cNvSpPr>
            <a:spLocks noGrp="1"/>
          </p:cNvSpPr>
          <p:nvPr>
            <p:ph idx="1"/>
          </p:nvPr>
        </p:nvSpPr>
        <p:spPr/>
        <p:txBody>
          <a:bodyPr vert="horz" lIns="0" tIns="45720" rIns="0" bIns="45720" rtlCol="0" anchor="t">
            <a:normAutofit/>
          </a:bodyPr>
          <a:lstStyle/>
          <a:p>
            <a:pPr marL="0" indent="0">
              <a:buNone/>
            </a:pPr>
            <a:r>
              <a:rPr lang="en-US" dirty="0">
                <a:cs typeface="Calibri"/>
              </a:rPr>
              <a:t>Reading comprehension is made up of many skills: </a:t>
            </a:r>
          </a:p>
          <a:p>
            <a:pPr marL="383540" lvl="1"/>
            <a:endParaRPr lang="en-US" sz="2000" dirty="0">
              <a:cs typeface="Calibri"/>
            </a:endParaRPr>
          </a:p>
          <a:p>
            <a:pPr marL="383540" lvl="1"/>
            <a:endParaRPr lang="en-US">
              <a:cs typeface="Calibri"/>
            </a:endParaRPr>
          </a:p>
        </p:txBody>
      </p:sp>
      <p:graphicFrame>
        <p:nvGraphicFramePr>
          <p:cNvPr id="39" name="Diagram 39">
            <a:extLst>
              <a:ext uri="{FF2B5EF4-FFF2-40B4-BE49-F238E27FC236}">
                <a16:creationId xmlns:a16="http://schemas.microsoft.com/office/drawing/2014/main" id="{73AF7450-2F3F-4CC9-AFCA-C15FEF8F51B6}"/>
              </a:ext>
            </a:extLst>
          </p:cNvPr>
          <p:cNvGraphicFramePr/>
          <p:nvPr>
            <p:extLst>
              <p:ext uri="{D42A27DB-BD31-4B8C-83A1-F6EECF244321}">
                <p14:modId xmlns:p14="http://schemas.microsoft.com/office/powerpoint/2010/main" val="3843745136"/>
              </p:ext>
            </p:extLst>
          </p:nvPr>
        </p:nvGraphicFramePr>
        <p:xfrm>
          <a:off x="1567543" y="2357846"/>
          <a:ext cx="45720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5221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is reading SO difficult?</a:t>
            </a:r>
          </a:p>
        </p:txBody>
      </p:sp>
      <p:sp>
        <p:nvSpPr>
          <p:cNvPr id="3" name="Content Placeholder 2"/>
          <p:cNvSpPr>
            <a:spLocks noGrp="1"/>
          </p:cNvSpPr>
          <p:nvPr>
            <p:ph sz="quarter" idx="13"/>
          </p:nvPr>
        </p:nvSpPr>
        <p:spPr>
          <a:xfrm>
            <a:off x="1726096" y="1871207"/>
            <a:ext cx="6400800" cy="3474720"/>
          </a:xfrm>
        </p:spPr>
        <p:txBody>
          <a:bodyPr vert="horz" lIns="0" tIns="45720" rIns="0" bIns="45720" rtlCol="0" anchor="t">
            <a:noAutofit/>
          </a:bodyPr>
          <a:lstStyle/>
          <a:p>
            <a:pPr>
              <a:buFont typeface="Courier New" panose="020F0502020204030204" pitchFamily="34" charset="0"/>
              <a:buChar char="o"/>
            </a:pPr>
            <a:r>
              <a:rPr lang="en-US" dirty="0"/>
              <a:t> There is no “reading” center in the brain like there is for language</a:t>
            </a:r>
            <a:endParaRPr lang="en-US" dirty="0">
              <a:cs typeface="Calibri"/>
            </a:endParaRPr>
          </a:p>
          <a:p>
            <a:pPr>
              <a:buFont typeface="Courier New" panose="020F0502020204030204" pitchFamily="34" charset="0"/>
              <a:buChar char="o"/>
            </a:pPr>
            <a:r>
              <a:rPr lang="en-US" dirty="0"/>
              <a:t> Reading is not an innate ability; it is a learned skill</a:t>
            </a:r>
            <a:endParaRPr lang="en-US" dirty="0">
              <a:cs typeface="Calibri"/>
            </a:endParaRPr>
          </a:p>
          <a:p>
            <a:pPr>
              <a:buFont typeface="Courier New" panose="020F0502020204030204" pitchFamily="34" charset="0"/>
              <a:buChar char="o"/>
            </a:pPr>
            <a:r>
              <a:rPr lang="en-US" dirty="0">
                <a:cs typeface="Calibri"/>
              </a:rPr>
              <a:t> Children must be taught explicitly how to connect letters and sounds</a:t>
            </a:r>
            <a:endParaRPr lang="en-US" dirty="0"/>
          </a:p>
          <a:p>
            <a:pPr>
              <a:buFont typeface="Courier New" panose="020F0502020204030204" pitchFamily="34" charset="0"/>
              <a:buChar char="o"/>
            </a:pPr>
            <a:r>
              <a:rPr lang="en-US" dirty="0"/>
              <a:t> To read, the brain uses existing structures </a:t>
            </a:r>
            <a:r>
              <a:rPr lang="en-US" dirty="0">
                <a:cs typeface="Calibri"/>
              </a:rPr>
              <a:t>that work together</a:t>
            </a:r>
            <a:endParaRPr lang="en-US" dirty="0"/>
          </a:p>
          <a:p>
            <a:pPr marL="383540" lvl="1">
              <a:buFont typeface="Courier New" panose="020F0502020204030204" pitchFamily="34" charset="0"/>
              <a:buChar char="o"/>
            </a:pPr>
            <a:r>
              <a:rPr lang="en-US" dirty="0"/>
              <a:t>Occipital lobe</a:t>
            </a:r>
            <a:endParaRPr lang="en-US" dirty="0">
              <a:cs typeface="Calibri"/>
            </a:endParaRPr>
          </a:p>
          <a:p>
            <a:pPr marL="383540" lvl="1"/>
            <a:r>
              <a:rPr lang="en-US" sz="2000" dirty="0"/>
              <a:t>Parietal lobe</a:t>
            </a:r>
            <a:endParaRPr lang="en-US" sz="2000" dirty="0">
              <a:cs typeface="Calibri"/>
            </a:endParaRPr>
          </a:p>
          <a:p>
            <a:pPr marL="383540" lvl="1"/>
            <a:r>
              <a:rPr lang="en-US" sz="2000" dirty="0"/>
              <a:t>Temporal lobe</a:t>
            </a:r>
            <a:endParaRPr lang="en-US" sz="2000" dirty="0">
              <a:cs typeface="Calibri"/>
            </a:endParaRPr>
          </a:p>
          <a:p>
            <a:endParaRPr lang="en-US"/>
          </a:p>
        </p:txBody>
      </p:sp>
    </p:spTree>
    <p:extLst>
      <p:ext uri="{BB962C8B-B14F-4D97-AF65-F5344CB8AC3E}">
        <p14:creationId xmlns:p14="http://schemas.microsoft.com/office/powerpoint/2010/main" val="2341939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8014-37BC-4AC8-BB0B-0C356AAD92C6}"/>
              </a:ext>
            </a:extLst>
          </p:cNvPr>
          <p:cNvSpPr>
            <a:spLocks noGrp="1"/>
          </p:cNvSpPr>
          <p:nvPr>
            <p:ph type="title"/>
          </p:nvPr>
        </p:nvSpPr>
        <p:spPr>
          <a:xfrm>
            <a:off x="822960" y="312581"/>
            <a:ext cx="7543800" cy="1450757"/>
          </a:xfrm>
        </p:spPr>
        <p:txBody>
          <a:bodyPr/>
          <a:lstStyle/>
          <a:p>
            <a:r>
              <a:rPr lang="en-US">
                <a:cs typeface="Calibri Light"/>
              </a:rPr>
              <a:t>In addition...</a:t>
            </a:r>
            <a:endParaRPr lang="en-US"/>
          </a:p>
        </p:txBody>
      </p:sp>
      <p:sp>
        <p:nvSpPr>
          <p:cNvPr id="3" name="Content Placeholder 2">
            <a:extLst>
              <a:ext uri="{FF2B5EF4-FFF2-40B4-BE49-F238E27FC236}">
                <a16:creationId xmlns:a16="http://schemas.microsoft.com/office/drawing/2014/main" id="{A39681DF-CFF6-40B3-9114-7633137637B6}"/>
              </a:ext>
            </a:extLst>
          </p:cNvPr>
          <p:cNvSpPr>
            <a:spLocks noGrp="1"/>
          </p:cNvSpPr>
          <p:nvPr>
            <p:ph idx="1"/>
          </p:nvPr>
        </p:nvSpPr>
        <p:spPr>
          <a:xfrm>
            <a:off x="822959" y="1759344"/>
            <a:ext cx="7543801" cy="4023360"/>
          </a:xfrm>
        </p:spPr>
        <p:txBody>
          <a:bodyPr vert="horz" lIns="0" tIns="45720" rIns="0" bIns="45720" rtlCol="0" anchor="t">
            <a:noAutofit/>
          </a:bodyPr>
          <a:lstStyle/>
          <a:p>
            <a:r>
              <a:rPr lang="en-US" dirty="0">
                <a:cs typeface="Calibri"/>
              </a:rPr>
              <a:t>As maturation occurs, not all skills bear the same weight.</a:t>
            </a:r>
          </a:p>
          <a:p>
            <a:pPr marL="383540" lvl="1">
              <a:buFont typeface="Courier New" panose="020F0502020204030204" pitchFamily="34" charset="0"/>
              <a:buChar char="o"/>
            </a:pPr>
            <a:r>
              <a:rPr lang="en-US" dirty="0">
                <a:cs typeface="Calibri"/>
              </a:rPr>
              <a:t>The influence of word recognition and listening comprehension on reading comprehension changes over time. </a:t>
            </a:r>
          </a:p>
          <a:p>
            <a:pPr marL="383540" lvl="1">
              <a:buFont typeface="Courier New" panose="020F0502020204030204" pitchFamily="34" charset="0"/>
              <a:buChar char="o"/>
            </a:pPr>
            <a:r>
              <a:rPr lang="en-US" dirty="0">
                <a:cs typeface="Calibri"/>
              </a:rPr>
              <a:t>Listening comprehension predicts later reading comprehension skills</a:t>
            </a:r>
          </a:p>
          <a:p>
            <a:r>
              <a:rPr lang="en-US" dirty="0">
                <a:cs typeface="Calibri"/>
              </a:rPr>
              <a:t>Implications: Children with typical word reading but language problems may develop later reading comprehension problems in upper grade. Sometimes referred to "late emerging reading disorders"</a:t>
            </a:r>
          </a:p>
          <a:p>
            <a:pPr marL="0" indent="0">
              <a:buNone/>
            </a:pPr>
            <a:r>
              <a:rPr lang="en-US" i="1" u="sng" dirty="0">
                <a:cs typeface="Calibri"/>
              </a:rPr>
              <a:t>For example:</a:t>
            </a:r>
            <a:endParaRPr lang="en-US" i="1">
              <a:cs typeface="Calibri"/>
            </a:endParaRPr>
          </a:p>
          <a:p>
            <a:pPr>
              <a:buFont typeface="Courier New" panose="020F0502020204030204" pitchFamily="34" charset="0"/>
              <a:buChar char="o"/>
            </a:pPr>
            <a:r>
              <a:rPr lang="en-US" dirty="0">
                <a:cs typeface="Calibri"/>
              </a:rPr>
              <a:t> 1st grade: Word recognition more influential than listening comprehension</a:t>
            </a:r>
          </a:p>
          <a:p>
            <a:pPr>
              <a:buFont typeface="Courier New" panose="020F0502020204030204" pitchFamily="34" charset="0"/>
              <a:buChar char="o"/>
            </a:pPr>
            <a:r>
              <a:rPr lang="en-US" dirty="0">
                <a:cs typeface="Calibri"/>
              </a:rPr>
              <a:t> 2nd grade and up: Listening comprehension has more influence on reading comprehension</a:t>
            </a:r>
          </a:p>
          <a:p>
            <a:r>
              <a:rPr lang="en-US" dirty="0">
                <a:cs typeface="Calibri"/>
              </a:rPr>
              <a:t>Castles, </a:t>
            </a:r>
            <a:r>
              <a:rPr lang="en-US" dirty="0" err="1">
                <a:cs typeface="Calibri"/>
              </a:rPr>
              <a:t>Rastle</a:t>
            </a:r>
            <a:r>
              <a:rPr lang="en-US" dirty="0">
                <a:cs typeface="Calibri"/>
              </a:rPr>
              <a:t>, and Nation (2018)</a:t>
            </a:r>
          </a:p>
        </p:txBody>
      </p:sp>
    </p:spTree>
    <p:extLst>
      <p:ext uri="{BB962C8B-B14F-4D97-AF65-F5344CB8AC3E}">
        <p14:creationId xmlns:p14="http://schemas.microsoft.com/office/powerpoint/2010/main" val="3393208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Dyslexia?</a:t>
            </a:r>
          </a:p>
        </p:txBody>
      </p:sp>
      <p:sp>
        <p:nvSpPr>
          <p:cNvPr id="3" name="Content Placeholder 2"/>
          <p:cNvSpPr>
            <a:spLocks noGrp="1"/>
          </p:cNvSpPr>
          <p:nvPr>
            <p:ph sz="quarter" idx="13"/>
          </p:nvPr>
        </p:nvSpPr>
        <p:spPr>
          <a:xfrm>
            <a:off x="1646583" y="1818198"/>
            <a:ext cx="6400800" cy="3474720"/>
          </a:xfrm>
        </p:spPr>
        <p:txBody>
          <a:bodyPr vert="horz" lIns="0" tIns="45720" rIns="0" bIns="45720" rtlCol="0" anchor="t">
            <a:noAutofit/>
          </a:bodyPr>
          <a:lstStyle/>
          <a:p>
            <a:r>
              <a:rPr lang="en-US" dirty="0"/>
              <a:t>“</a:t>
            </a:r>
            <a:r>
              <a:rPr lang="en-US" i="1" dirty="0"/>
              <a:t>Dyslexia </a:t>
            </a:r>
            <a:r>
              <a:rPr lang="en-US" dirty="0"/>
              <a:t>is a specific learning disability that is neurobiological in origin. It is characterized by difficulties with accurate and/or fluent word recognition and by poor spelling and decoding abilities. These difficulties typically result from a deficit in the phonological component of language that is often unexpected in relation to other cognitive abilities and the provision of effective classroom instruction. Secondary consequences may include problems in reading comprehension and reduced reading experience that can impede growth of vocabulary and background knowledge.”</a:t>
            </a:r>
            <a:endParaRPr lang="en-US" dirty="0">
              <a:cs typeface="Calibri"/>
            </a:endParaRPr>
          </a:p>
          <a:p>
            <a:r>
              <a:rPr lang="en-US" dirty="0"/>
              <a:t>Adopted by the International Dyslexia Association (IDA) Board of Directors, Nov. 12, 2002.</a:t>
            </a:r>
            <a:endParaRPr lang="en-US" dirty="0">
              <a:cs typeface="Calibri"/>
            </a:endParaRPr>
          </a:p>
          <a:p>
            <a:endParaRPr lang="en-US"/>
          </a:p>
        </p:txBody>
      </p:sp>
    </p:spTree>
    <p:extLst>
      <p:ext uri="{BB962C8B-B14F-4D97-AF65-F5344CB8AC3E}">
        <p14:creationId xmlns:p14="http://schemas.microsoft.com/office/powerpoint/2010/main" val="52240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66C1-ABF9-4E9A-9223-47C4372817D7}"/>
              </a:ext>
            </a:extLst>
          </p:cNvPr>
          <p:cNvSpPr>
            <a:spLocks noGrp="1"/>
          </p:cNvSpPr>
          <p:nvPr>
            <p:ph type="title"/>
          </p:nvPr>
        </p:nvSpPr>
        <p:spPr/>
        <p:txBody>
          <a:bodyPr/>
          <a:lstStyle/>
          <a:p>
            <a:r>
              <a:rPr lang="en-US" dirty="0">
                <a:cs typeface="Calibri Light"/>
              </a:rPr>
              <a:t>Early Signs of Dyslexia</a:t>
            </a:r>
          </a:p>
          <a:p>
            <a:endParaRPr lang="en-US" dirty="0">
              <a:cs typeface="Calibri Light"/>
            </a:endParaRPr>
          </a:p>
        </p:txBody>
      </p:sp>
      <p:sp>
        <p:nvSpPr>
          <p:cNvPr id="3" name="Content Placeholder 2">
            <a:extLst>
              <a:ext uri="{FF2B5EF4-FFF2-40B4-BE49-F238E27FC236}">
                <a16:creationId xmlns:a16="http://schemas.microsoft.com/office/drawing/2014/main" id="{2705F8BF-A970-4A89-8593-C322E8A392D7}"/>
              </a:ext>
            </a:extLst>
          </p:cNvPr>
          <p:cNvSpPr>
            <a:spLocks noGrp="1"/>
          </p:cNvSpPr>
          <p:nvPr>
            <p:ph idx="1"/>
          </p:nvPr>
        </p:nvSpPr>
        <p:spPr/>
        <p:txBody>
          <a:bodyPr vert="horz" lIns="0" tIns="45720" rIns="0" bIns="45720" rtlCol="0" anchor="t">
            <a:normAutofit/>
          </a:bodyPr>
          <a:lstStyle/>
          <a:p>
            <a:pPr marL="342900" indent="-342900">
              <a:spcBef>
                <a:spcPts val="1000"/>
              </a:spcBef>
              <a:spcAft>
                <a:spcPts val="0"/>
              </a:spcAft>
            </a:pPr>
            <a:r>
              <a:rPr lang="en-US" dirty="0">
                <a:cs typeface="Calibri"/>
              </a:rPr>
              <a:t>Preschool-Early Elementary</a:t>
            </a:r>
          </a:p>
          <a:p>
            <a:pPr marL="742950" lvl="1" indent="-285750">
              <a:spcBef>
                <a:spcPts val="1000"/>
              </a:spcBef>
              <a:spcAft>
                <a:spcPts val="0"/>
              </a:spcAft>
            </a:pPr>
            <a:r>
              <a:rPr lang="en-US" sz="2000" dirty="0">
                <a:cs typeface="Calibri"/>
              </a:rPr>
              <a:t>Oral language delay</a:t>
            </a:r>
          </a:p>
          <a:p>
            <a:pPr marL="742950" lvl="1" indent="-285750">
              <a:spcBef>
                <a:spcPts val="1000"/>
              </a:spcBef>
              <a:spcAft>
                <a:spcPts val="0"/>
              </a:spcAft>
            </a:pPr>
            <a:r>
              <a:rPr lang="en-US" sz="2000" dirty="0">
                <a:cs typeface="Calibri"/>
              </a:rPr>
              <a:t>Difficulty sounding out simple</a:t>
            </a:r>
          </a:p>
          <a:p>
            <a:pPr marL="457200" lvl="1" indent="0">
              <a:spcBef>
                <a:spcPts val="1000"/>
              </a:spcBef>
              <a:spcAft>
                <a:spcPts val="0"/>
              </a:spcAft>
              <a:buNone/>
            </a:pPr>
            <a:r>
              <a:rPr lang="en-US" sz="2000" dirty="0">
                <a:cs typeface="Calibri"/>
              </a:rPr>
              <a:t>      one-syllable words</a:t>
            </a:r>
          </a:p>
          <a:p>
            <a:pPr marL="742950" lvl="1" indent="-285750">
              <a:spcBef>
                <a:spcPts val="1000"/>
              </a:spcBef>
              <a:spcAft>
                <a:spcPts val="0"/>
              </a:spcAft>
            </a:pPr>
            <a:r>
              <a:rPr lang="en-US" sz="2000" dirty="0">
                <a:cs typeface="Calibri"/>
              </a:rPr>
              <a:t>Speech sound errors</a:t>
            </a:r>
          </a:p>
          <a:p>
            <a:pPr marL="742950" lvl="1" indent="-285750">
              <a:spcBef>
                <a:spcPts val="1000"/>
              </a:spcBef>
              <a:spcAft>
                <a:spcPts val="0"/>
              </a:spcAft>
            </a:pPr>
            <a:r>
              <a:rPr lang="en-US" sz="2000" dirty="0">
                <a:cs typeface="Calibri"/>
              </a:rPr>
              <a:t>Cannot rhyme</a:t>
            </a:r>
          </a:p>
          <a:p>
            <a:pPr marL="742950" lvl="1" indent="-285750">
              <a:spcBef>
                <a:spcPts val="1000"/>
              </a:spcBef>
              <a:spcAft>
                <a:spcPts val="0"/>
              </a:spcAft>
            </a:pPr>
            <a:r>
              <a:rPr lang="en-US" sz="2000" dirty="0">
                <a:cs typeface="Calibri"/>
              </a:rPr>
              <a:t>Difficulty learning letters and sounds</a:t>
            </a:r>
          </a:p>
          <a:p>
            <a:pPr marL="742950" lvl="1" indent="-285750">
              <a:spcBef>
                <a:spcPts val="1000"/>
              </a:spcBef>
              <a:spcAft>
                <a:spcPts val="0"/>
              </a:spcAft>
            </a:pPr>
            <a:r>
              <a:rPr lang="en-US" sz="2000" dirty="0">
                <a:cs typeface="Calibri"/>
              </a:rPr>
              <a:t>Mixing up sounds in words</a:t>
            </a:r>
          </a:p>
          <a:p>
            <a:pPr marL="1143000" lvl="2" indent="-228600">
              <a:spcBef>
                <a:spcPts val="1000"/>
              </a:spcBef>
              <a:spcAft>
                <a:spcPts val="0"/>
              </a:spcAft>
            </a:pPr>
            <a:r>
              <a:rPr lang="en-US" sz="2000" dirty="0">
                <a:cs typeface="Calibri"/>
              </a:rPr>
              <a:t>“</a:t>
            </a:r>
            <a:r>
              <a:rPr lang="en-US" sz="2000" dirty="0" err="1">
                <a:cs typeface="Calibri"/>
              </a:rPr>
              <a:t>cakecup</a:t>
            </a:r>
            <a:r>
              <a:rPr lang="en-US" sz="2000" dirty="0">
                <a:cs typeface="Calibri"/>
              </a:rPr>
              <a:t>” or "</a:t>
            </a:r>
            <a:r>
              <a:rPr lang="en-US" sz="2000" dirty="0" err="1">
                <a:cs typeface="Calibri"/>
              </a:rPr>
              <a:t>aminal</a:t>
            </a:r>
            <a:r>
              <a:rPr lang="en-US" sz="2000" dirty="0">
                <a:cs typeface="Calibri"/>
              </a:rPr>
              <a:t>" </a:t>
            </a:r>
          </a:p>
          <a:p>
            <a:pPr marL="742950" lvl="1" indent="-285750">
              <a:spcBef>
                <a:spcPts val="1000"/>
              </a:spcBef>
              <a:spcAft>
                <a:spcPts val="0"/>
              </a:spcAft>
            </a:pPr>
            <a:r>
              <a:rPr lang="en-US" sz="2000" dirty="0">
                <a:cs typeface="Calibri"/>
              </a:rPr>
              <a:t>Relative with dyslexia</a:t>
            </a:r>
          </a:p>
          <a:p>
            <a:pPr marL="0" indent="0">
              <a:buChar char="◦"/>
            </a:pPr>
            <a:endParaRPr lang="en-US" dirty="0">
              <a:cs typeface="Calibri"/>
            </a:endParaRPr>
          </a:p>
          <a:p>
            <a:endParaRPr lang="en-US" dirty="0">
              <a:cs typeface="Calibri"/>
            </a:endParaRPr>
          </a:p>
        </p:txBody>
      </p:sp>
      <p:pic>
        <p:nvPicPr>
          <p:cNvPr id="4" name="Picture 4" descr="A person sitting at a table&#10;&#10;Description generated with high confidence">
            <a:extLst>
              <a:ext uri="{FF2B5EF4-FFF2-40B4-BE49-F238E27FC236}">
                <a16:creationId xmlns:a16="http://schemas.microsoft.com/office/drawing/2014/main" id="{0644A11D-F2FD-4F1E-ADB1-CD84A46C8D9C}"/>
              </a:ext>
            </a:extLst>
          </p:cNvPr>
          <p:cNvPicPr>
            <a:picLocks noChangeAspect="1"/>
          </p:cNvPicPr>
          <p:nvPr/>
        </p:nvPicPr>
        <p:blipFill>
          <a:blip r:embed="rId2"/>
          <a:stretch>
            <a:fillRect/>
          </a:stretch>
        </p:blipFill>
        <p:spPr>
          <a:xfrm>
            <a:off x="5450614" y="2223680"/>
            <a:ext cx="2919275" cy="2423703"/>
          </a:xfrm>
          <a:prstGeom prst="rect">
            <a:avLst/>
          </a:prstGeom>
        </p:spPr>
      </p:pic>
    </p:spTree>
    <p:extLst>
      <p:ext uri="{BB962C8B-B14F-4D97-AF65-F5344CB8AC3E}">
        <p14:creationId xmlns:p14="http://schemas.microsoft.com/office/powerpoint/2010/main" val="1549748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92556-0FDE-4FF1-850F-87F892D7769B}"/>
              </a:ext>
            </a:extLst>
          </p:cNvPr>
          <p:cNvSpPr>
            <a:spLocks noGrp="1"/>
          </p:cNvSpPr>
          <p:nvPr>
            <p:ph type="title"/>
          </p:nvPr>
        </p:nvSpPr>
        <p:spPr>
          <a:xfrm>
            <a:off x="822960" y="286603"/>
            <a:ext cx="7543800" cy="1450757"/>
          </a:xfrm>
        </p:spPr>
        <p:txBody>
          <a:bodyPr>
            <a:normAutofit/>
          </a:bodyPr>
          <a:lstStyle/>
          <a:p>
            <a:r>
              <a:rPr lang="en-US">
                <a:cs typeface="Calibri Light"/>
              </a:rPr>
              <a:t>Later Signs of Dyslexia</a:t>
            </a:r>
            <a:endParaRPr lang="en-US"/>
          </a:p>
        </p:txBody>
      </p:sp>
      <p:sp>
        <p:nvSpPr>
          <p:cNvPr id="3" name="Content Placeholder 2">
            <a:extLst>
              <a:ext uri="{FF2B5EF4-FFF2-40B4-BE49-F238E27FC236}">
                <a16:creationId xmlns:a16="http://schemas.microsoft.com/office/drawing/2014/main" id="{D1D1BB98-4F69-431D-A322-3BA9EDC92D50}"/>
              </a:ext>
            </a:extLst>
          </p:cNvPr>
          <p:cNvSpPr>
            <a:spLocks noGrp="1"/>
          </p:cNvSpPr>
          <p:nvPr>
            <p:ph idx="1"/>
          </p:nvPr>
        </p:nvSpPr>
        <p:spPr>
          <a:xfrm>
            <a:off x="822959" y="1845734"/>
            <a:ext cx="4841240" cy="4023360"/>
          </a:xfrm>
        </p:spPr>
        <p:txBody>
          <a:bodyPr vert="horz" lIns="0" tIns="45720" rIns="0" bIns="45720" rtlCol="0" anchor="t">
            <a:noAutofit/>
          </a:bodyPr>
          <a:lstStyle/>
          <a:p>
            <a:pPr marL="342900" indent="-342900">
              <a:spcBef>
                <a:spcPts val="1000"/>
              </a:spcBef>
              <a:spcAft>
                <a:spcPts val="0"/>
              </a:spcAft>
              <a:buFont typeface="Courier New" panose="020F0502020204030204" pitchFamily="34" charset="0"/>
              <a:buChar char="o"/>
            </a:pPr>
            <a:r>
              <a:rPr lang="en-US" dirty="0">
                <a:cs typeface="Calibri"/>
              </a:rPr>
              <a:t>Persistent poorly developed  phonological awareness skills</a:t>
            </a:r>
          </a:p>
          <a:p>
            <a:pPr marL="342900" indent="-342900">
              <a:spcBef>
                <a:spcPts val="1000"/>
              </a:spcBef>
              <a:spcAft>
                <a:spcPts val="0"/>
              </a:spcAft>
              <a:buFont typeface="Courier New" panose="020F0502020204030204" pitchFamily="34" charset="0"/>
              <a:buChar char="o"/>
            </a:pPr>
            <a:r>
              <a:rPr lang="en-US" dirty="0">
                <a:cs typeface="Calibri"/>
              </a:rPr>
              <a:t>Trouble recalling sight words</a:t>
            </a:r>
          </a:p>
          <a:p>
            <a:pPr marL="342900" indent="-342900">
              <a:spcBef>
                <a:spcPts val="1000"/>
              </a:spcBef>
              <a:spcAft>
                <a:spcPts val="0"/>
              </a:spcAft>
              <a:buFont typeface="Courier New" panose="020F0502020204030204" pitchFamily="34" charset="0"/>
              <a:buChar char="o"/>
            </a:pPr>
            <a:r>
              <a:rPr lang="en-US" dirty="0">
                <a:cs typeface="Calibri"/>
              </a:rPr>
              <a:t>Poor spelling</a:t>
            </a:r>
          </a:p>
          <a:p>
            <a:pPr marL="342900" indent="-342900">
              <a:spcBef>
                <a:spcPts val="1000"/>
              </a:spcBef>
              <a:spcAft>
                <a:spcPts val="0"/>
              </a:spcAft>
              <a:buFont typeface="Courier New" panose="020F0502020204030204" pitchFamily="34" charset="0"/>
              <a:buChar char="o"/>
            </a:pPr>
            <a:r>
              <a:rPr lang="en-US" dirty="0">
                <a:cs typeface="Calibri"/>
              </a:rPr>
              <a:t>Poor decoding</a:t>
            </a:r>
          </a:p>
          <a:p>
            <a:pPr marL="342900" indent="-342900">
              <a:spcBef>
                <a:spcPts val="1000"/>
              </a:spcBef>
              <a:spcAft>
                <a:spcPts val="0"/>
              </a:spcAft>
              <a:buFont typeface="Courier New" panose="020F0502020204030204" pitchFamily="34" charset="0"/>
              <a:buChar char="o"/>
            </a:pPr>
            <a:r>
              <a:rPr lang="en-US" dirty="0">
                <a:cs typeface="Calibri"/>
              </a:rPr>
              <a:t>Slow rate of reading</a:t>
            </a:r>
          </a:p>
          <a:p>
            <a:pPr marL="342900" indent="-342900">
              <a:spcBef>
                <a:spcPts val="1000"/>
              </a:spcBef>
              <a:spcAft>
                <a:spcPts val="0"/>
              </a:spcAft>
              <a:buFont typeface="Courier New" panose="020F0502020204030204" pitchFamily="34" charset="0"/>
              <a:buChar char="o"/>
            </a:pPr>
            <a:r>
              <a:rPr lang="en-US" dirty="0">
                <a:cs typeface="Calibri"/>
              </a:rPr>
              <a:t>Mixing up sounds and syllables</a:t>
            </a:r>
          </a:p>
          <a:p>
            <a:pPr marL="342900" indent="-342900">
              <a:spcBef>
                <a:spcPts val="1000"/>
              </a:spcBef>
              <a:spcAft>
                <a:spcPts val="0"/>
              </a:spcAft>
              <a:buFont typeface="Courier New" panose="020F0502020204030204" pitchFamily="34" charset="0"/>
              <a:buChar char="o"/>
            </a:pPr>
            <a:r>
              <a:rPr lang="en-US" dirty="0">
                <a:cs typeface="Calibri"/>
              </a:rPr>
              <a:t>Writing can be affected </a:t>
            </a:r>
          </a:p>
          <a:p>
            <a:pPr marL="742950" lvl="1" indent="-285750">
              <a:spcBef>
                <a:spcPts val="1000"/>
              </a:spcBef>
              <a:spcAft>
                <a:spcPts val="0"/>
              </a:spcAft>
              <a:buFont typeface="Courier New" pitchFamily="34" charset="0"/>
              <a:buChar char="o"/>
            </a:pPr>
            <a:r>
              <a:rPr lang="en-US" sz="2000" dirty="0">
                <a:cs typeface="Calibri"/>
              </a:rPr>
              <a:t>Dysgraphia</a:t>
            </a:r>
          </a:p>
          <a:p>
            <a:pPr marL="342900" indent="-342900">
              <a:spcBef>
                <a:spcPts val="1000"/>
              </a:spcBef>
              <a:spcAft>
                <a:spcPts val="0"/>
              </a:spcAft>
              <a:buFont typeface="Courier New" panose="020F0502020204030204" pitchFamily="34" charset="0"/>
              <a:buChar char="o"/>
            </a:pPr>
            <a:r>
              <a:rPr lang="en-US" dirty="0">
                <a:cs typeface="Calibri"/>
              </a:rPr>
              <a:t>May have difficulty learning a second language</a:t>
            </a:r>
          </a:p>
          <a:p>
            <a:pPr marL="342900" indent="-342900">
              <a:spcBef>
                <a:spcPts val="1000"/>
              </a:spcBef>
              <a:spcAft>
                <a:spcPts val="0"/>
              </a:spcAft>
            </a:pPr>
            <a:endParaRPr lang="en-US" dirty="0">
              <a:cs typeface="Calibri"/>
            </a:endParaRPr>
          </a:p>
          <a:p>
            <a:endParaRPr lang="en-US" sz="1700">
              <a:cs typeface="Calibri"/>
            </a:endParaRPr>
          </a:p>
        </p:txBody>
      </p:sp>
      <p:pic>
        <p:nvPicPr>
          <p:cNvPr id="4" name="Picture 4" descr="A picture containing person, indoor, boy, child&#10;&#10;Description generated with very high confidence">
            <a:extLst>
              <a:ext uri="{FF2B5EF4-FFF2-40B4-BE49-F238E27FC236}">
                <a16:creationId xmlns:a16="http://schemas.microsoft.com/office/drawing/2014/main" id="{6F49E801-4F85-4889-B902-D57513A0AF2C}"/>
              </a:ext>
            </a:extLst>
          </p:cNvPr>
          <p:cNvPicPr>
            <a:picLocks noChangeAspect="1"/>
          </p:cNvPicPr>
          <p:nvPr/>
        </p:nvPicPr>
        <p:blipFill rotWithShape="1">
          <a:blip r:embed="rId2"/>
          <a:srcRect l="16286" r="35786"/>
          <a:stretch/>
        </p:blipFill>
        <p:spPr>
          <a:xfrm>
            <a:off x="6015427" y="1916318"/>
            <a:ext cx="2351332" cy="3471012"/>
          </a:xfrm>
          <a:prstGeom prst="rect">
            <a:avLst/>
          </a:prstGeom>
        </p:spPr>
      </p:pic>
    </p:spTree>
    <p:extLst>
      <p:ext uri="{BB962C8B-B14F-4D97-AF65-F5344CB8AC3E}">
        <p14:creationId xmlns:p14="http://schemas.microsoft.com/office/powerpoint/2010/main" val="2147825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Language Impairment?</a:t>
            </a:r>
          </a:p>
        </p:txBody>
      </p:sp>
      <p:sp>
        <p:nvSpPr>
          <p:cNvPr id="3" name="Content Placeholder 2"/>
          <p:cNvSpPr>
            <a:spLocks noGrp="1"/>
          </p:cNvSpPr>
          <p:nvPr>
            <p:ph sz="quarter" idx="13"/>
          </p:nvPr>
        </p:nvSpPr>
        <p:spPr>
          <a:xfrm>
            <a:off x="956198" y="1751246"/>
            <a:ext cx="7942520" cy="3713951"/>
          </a:xfrm>
        </p:spPr>
        <p:txBody>
          <a:bodyPr vert="horz" lIns="0" tIns="45720" rIns="0" bIns="45720" rtlCol="0" anchor="t">
            <a:noAutofit/>
          </a:bodyPr>
          <a:lstStyle/>
          <a:p>
            <a:pPr>
              <a:lnSpc>
                <a:spcPct val="100000"/>
              </a:lnSpc>
            </a:pPr>
            <a:r>
              <a:rPr lang="en-US" sz="2200" dirty="0">
                <a:cs typeface="Calibri"/>
              </a:rPr>
              <a:t>* TN DOE and ASHA</a:t>
            </a:r>
          </a:p>
          <a:p>
            <a:pPr marL="383540" lvl="1">
              <a:lnSpc>
                <a:spcPct val="100000"/>
              </a:lnSpc>
            </a:pPr>
            <a:r>
              <a:rPr lang="en-US" sz="2200" dirty="0">
                <a:cs typeface="Calibri"/>
              </a:rPr>
              <a:t>Closely aligned definitions</a:t>
            </a:r>
          </a:p>
          <a:p>
            <a:pPr marL="200660" lvl="1" indent="0">
              <a:lnSpc>
                <a:spcPct val="100000"/>
              </a:lnSpc>
              <a:buNone/>
            </a:pPr>
            <a:r>
              <a:rPr lang="en-US" sz="2200" dirty="0">
                <a:cs typeface="Calibri"/>
              </a:rPr>
              <a:t> - Impairment in comprehension and/or use of spoken language</a:t>
            </a:r>
          </a:p>
          <a:p>
            <a:pPr marL="200660" lvl="1" indent="0">
              <a:lnSpc>
                <a:spcPct val="100000"/>
              </a:lnSpc>
              <a:buNone/>
            </a:pPr>
            <a:r>
              <a:rPr lang="en-US" sz="2200" dirty="0">
                <a:cs typeface="Calibri"/>
              </a:rPr>
              <a:t> - May include written and/or other communication symbols</a:t>
            </a:r>
          </a:p>
          <a:p>
            <a:pPr marL="200660" lvl="1" indent="0">
              <a:lnSpc>
                <a:spcPct val="100000"/>
              </a:lnSpc>
              <a:buNone/>
            </a:pPr>
            <a:r>
              <a:rPr lang="en-US" sz="2200" dirty="0">
                <a:cs typeface="Calibri"/>
              </a:rPr>
              <a:t> - May involve form, content, and/or use</a:t>
            </a:r>
          </a:p>
          <a:p>
            <a:pPr marL="200660" lvl="1" indent="0">
              <a:lnSpc>
                <a:spcPct val="100000"/>
              </a:lnSpc>
              <a:buNone/>
            </a:pPr>
            <a:r>
              <a:rPr lang="en-US" sz="2200" dirty="0">
                <a:cs typeface="Calibri"/>
              </a:rPr>
              <a:t>                   * phonology, morphology, syntax</a:t>
            </a:r>
          </a:p>
          <a:p>
            <a:pPr marL="200660" lvl="1" indent="0">
              <a:lnSpc>
                <a:spcPct val="100000"/>
              </a:lnSpc>
              <a:buNone/>
            </a:pPr>
            <a:r>
              <a:rPr lang="en-US" sz="2200" dirty="0">
                <a:cs typeface="Calibri"/>
              </a:rPr>
              <a:t>                   * semantics</a:t>
            </a:r>
          </a:p>
          <a:p>
            <a:pPr marL="200660" lvl="1" indent="0">
              <a:lnSpc>
                <a:spcPct val="100000"/>
              </a:lnSpc>
              <a:buNone/>
            </a:pPr>
            <a:r>
              <a:rPr lang="en-US" sz="2200" dirty="0">
                <a:cs typeface="Calibri"/>
              </a:rPr>
              <a:t>                   * pragmatics</a:t>
            </a:r>
          </a:p>
          <a:p>
            <a:pPr marL="200660" lvl="1" indent="0">
              <a:lnSpc>
                <a:spcPct val="100000"/>
              </a:lnSpc>
              <a:buNone/>
            </a:pPr>
            <a:endParaRPr lang="en-US" sz="2200" dirty="0">
              <a:cs typeface="Calibri"/>
            </a:endParaRPr>
          </a:p>
          <a:p>
            <a:pPr marL="200660" lvl="1" indent="0">
              <a:lnSpc>
                <a:spcPct val="100000"/>
              </a:lnSpc>
              <a:buNone/>
            </a:pPr>
            <a:r>
              <a:rPr lang="en-US" sz="2200" dirty="0">
                <a:cs typeface="Calibri"/>
              </a:rPr>
              <a:t>Difference in definitions:  TN DOE includes, "adversely affecting the child's educational performance"</a:t>
            </a:r>
          </a:p>
          <a:p>
            <a:pPr>
              <a:lnSpc>
                <a:spcPct val="100000"/>
              </a:lnSpc>
            </a:pPr>
            <a:endParaRPr lang="en-US" dirty="0">
              <a:cs typeface="Calibri"/>
            </a:endParaRPr>
          </a:p>
        </p:txBody>
      </p:sp>
    </p:spTree>
    <p:extLst>
      <p:ext uri="{BB962C8B-B14F-4D97-AF65-F5344CB8AC3E}">
        <p14:creationId xmlns:p14="http://schemas.microsoft.com/office/powerpoint/2010/main" val="2195842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14693-00CB-438F-94A8-9884188AC278}"/>
              </a:ext>
            </a:extLst>
          </p:cNvPr>
          <p:cNvSpPr>
            <a:spLocks noGrp="1"/>
          </p:cNvSpPr>
          <p:nvPr>
            <p:ph type="title"/>
          </p:nvPr>
        </p:nvSpPr>
        <p:spPr/>
        <p:txBody>
          <a:bodyPr/>
          <a:lstStyle/>
          <a:p>
            <a:r>
              <a:rPr lang="en-US" dirty="0">
                <a:cs typeface="Calibri Light"/>
              </a:rPr>
              <a:t>Language Impairment </a:t>
            </a:r>
            <a:endParaRPr lang="en-US" err="1"/>
          </a:p>
        </p:txBody>
      </p:sp>
      <p:sp>
        <p:nvSpPr>
          <p:cNvPr id="3" name="Content Placeholder 2">
            <a:extLst>
              <a:ext uri="{FF2B5EF4-FFF2-40B4-BE49-F238E27FC236}">
                <a16:creationId xmlns:a16="http://schemas.microsoft.com/office/drawing/2014/main" id="{D97D4192-4C95-4053-9BCD-2553ED68A3FE}"/>
              </a:ext>
            </a:extLst>
          </p:cNvPr>
          <p:cNvSpPr>
            <a:spLocks noGrp="1"/>
          </p:cNvSpPr>
          <p:nvPr>
            <p:ph idx="1"/>
          </p:nvPr>
        </p:nvSpPr>
        <p:spPr>
          <a:xfrm>
            <a:off x="1633692" y="1885606"/>
            <a:ext cx="6573580" cy="3013267"/>
          </a:xfrm>
        </p:spPr>
        <p:txBody>
          <a:bodyPr vert="horz" lIns="0" tIns="45720" rIns="0" bIns="45720" rtlCol="0" anchor="t">
            <a:normAutofit/>
          </a:bodyPr>
          <a:lstStyle/>
          <a:p>
            <a:pPr>
              <a:buFont typeface="Courier New" panose="020F0502020204030204" pitchFamily="34" charset="0"/>
              <a:buChar char="o"/>
            </a:pPr>
            <a:r>
              <a:rPr lang="en-US" dirty="0">
                <a:cs typeface="Calibri"/>
              </a:rPr>
              <a:t> If an identified language impairment is a </a:t>
            </a:r>
            <a:r>
              <a:rPr lang="en-US" u="sng" dirty="0">
                <a:cs typeface="Calibri"/>
              </a:rPr>
              <a:t>primary</a:t>
            </a:r>
            <a:r>
              <a:rPr lang="en-US" dirty="0">
                <a:cs typeface="Calibri"/>
              </a:rPr>
              <a:t> disability it is labeled </a:t>
            </a:r>
            <a:r>
              <a:rPr lang="en-US" b="1" dirty="0">
                <a:cs typeface="Calibri"/>
              </a:rPr>
              <a:t>specific language impairment </a:t>
            </a:r>
            <a:r>
              <a:rPr lang="en-US" dirty="0">
                <a:cs typeface="Calibri"/>
              </a:rPr>
              <a:t>(SLD)</a:t>
            </a:r>
            <a:endParaRPr lang="en-US" b="1" dirty="0">
              <a:cs typeface="Calibri"/>
            </a:endParaRPr>
          </a:p>
          <a:p>
            <a:pPr marL="383540" lvl="1">
              <a:buFont typeface="Courier New" panose="020F0502020204030204" pitchFamily="34" charset="0"/>
              <a:buChar char="o"/>
            </a:pPr>
            <a:r>
              <a:rPr lang="en-US" sz="2000" dirty="0">
                <a:cs typeface="Calibri"/>
              </a:rPr>
              <a:t>not accompanied by intellectual disability, global developmental delay, hearing or other sensory impairment, motor dysfunction, or other mental disorder or medical condition</a:t>
            </a:r>
            <a:endParaRPr lang="en-US" sz="2000" b="1" dirty="0">
              <a:cs typeface="Calibri"/>
            </a:endParaRPr>
          </a:p>
        </p:txBody>
      </p:sp>
    </p:spTree>
    <p:extLst>
      <p:ext uri="{BB962C8B-B14F-4D97-AF65-F5344CB8AC3E}">
        <p14:creationId xmlns:p14="http://schemas.microsoft.com/office/powerpoint/2010/main" val="2292657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Specific Learning Disability (SLD</a:t>
            </a:r>
            <a:r>
              <a:rPr lang="en-US" dirty="0">
                <a:cs typeface="Calibri Light"/>
              </a:rPr>
              <a:t>)?</a:t>
            </a:r>
            <a:endParaRPr lang="en-US" dirty="0"/>
          </a:p>
        </p:txBody>
      </p:sp>
      <p:sp>
        <p:nvSpPr>
          <p:cNvPr id="3" name="Content Placeholder 2"/>
          <p:cNvSpPr>
            <a:spLocks noGrp="1"/>
          </p:cNvSpPr>
          <p:nvPr>
            <p:ph idx="1"/>
          </p:nvPr>
        </p:nvSpPr>
        <p:spPr>
          <a:xfrm>
            <a:off x="1593819" y="1792571"/>
            <a:ext cx="6387512" cy="2787326"/>
          </a:xfrm>
        </p:spPr>
        <p:txBody>
          <a:bodyPr vert="horz" lIns="0" tIns="45720" rIns="0" bIns="45720" rtlCol="0" anchor="t">
            <a:normAutofit/>
          </a:bodyPr>
          <a:lstStyle/>
          <a:p>
            <a:r>
              <a:rPr lang="en-US" sz="2000" dirty="0">
                <a:latin typeface="Calibri"/>
                <a:cs typeface="Calibri"/>
              </a:rPr>
              <a:t>"The term </a:t>
            </a:r>
            <a:r>
              <a:rPr lang="en-US" sz="2000" i="1" dirty="0">
                <a:latin typeface="Calibri"/>
                <a:cs typeface="Calibri"/>
              </a:rPr>
              <a:t>Specific Learning Disability </a:t>
            </a:r>
            <a:r>
              <a:rPr lang="en-US" sz="2000" dirty="0">
                <a:latin typeface="Calibri"/>
                <a:cs typeface="Calibri"/>
              </a:rPr>
              <a:t>means a disorder in one or more of the basic psychological processes involved in understanding or in using language, spoken or written, which may manifest itself in the imperfect ability to listen, think, speak, read, write, spell, or do mathematical calculations and that adversely affects a child’s educational performance" (</a:t>
            </a:r>
            <a:r>
              <a:rPr lang="en-US" dirty="0">
                <a:latin typeface="Calibri"/>
                <a:cs typeface="Calibri"/>
              </a:rPr>
              <a:t>www.tn.gov)</a:t>
            </a:r>
            <a:endParaRPr lang="en-US" sz="2000" dirty="0">
              <a:latin typeface="Calibri"/>
              <a:cs typeface="Calibri"/>
            </a:endParaRPr>
          </a:p>
          <a:p>
            <a:endParaRPr lang="en-US" dirty="0">
              <a:latin typeface="Calibri"/>
              <a:cs typeface="Calibri"/>
            </a:endParaRPr>
          </a:p>
        </p:txBody>
      </p:sp>
    </p:spTree>
    <p:extLst>
      <p:ext uri="{BB962C8B-B14F-4D97-AF65-F5344CB8AC3E}">
        <p14:creationId xmlns:p14="http://schemas.microsoft.com/office/powerpoint/2010/main" val="4004598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TRUE or FALSE</a:t>
            </a:r>
          </a:p>
        </p:txBody>
      </p:sp>
      <p:sp>
        <p:nvSpPr>
          <p:cNvPr id="3" name="Content Placeholder 2"/>
          <p:cNvSpPr>
            <a:spLocks noGrp="1"/>
          </p:cNvSpPr>
          <p:nvPr>
            <p:ph sz="quarter" idx="13"/>
          </p:nvPr>
        </p:nvSpPr>
        <p:spPr>
          <a:xfrm>
            <a:off x="997226" y="1804946"/>
            <a:ext cx="6919137" cy="4192417"/>
          </a:xfrm>
        </p:spPr>
        <p:txBody>
          <a:bodyPr vert="horz" lIns="0" tIns="45720" rIns="0" bIns="45720" rtlCol="0" anchor="t">
            <a:normAutofit fontScale="77500" lnSpcReduction="20000"/>
          </a:bodyPr>
          <a:lstStyle/>
          <a:p>
            <a:pPr>
              <a:buFont typeface="Arial" panose="020F0502020204030204" pitchFamily="34" charset="0"/>
              <a:buChar char="•"/>
            </a:pPr>
            <a:r>
              <a:rPr lang="en-US" dirty="0">
                <a:cs typeface="Calibri"/>
              </a:rPr>
              <a:t> </a:t>
            </a:r>
            <a:r>
              <a:rPr lang="en-US" sz="2400" dirty="0">
                <a:cs typeface="Calibri"/>
              </a:rPr>
              <a:t>Colored overlays help a child with dyslexia read better</a:t>
            </a:r>
          </a:p>
          <a:p>
            <a:pPr>
              <a:buFont typeface="Arial" panose="020F0502020204030204" pitchFamily="34" charset="0"/>
              <a:buChar char="•"/>
            </a:pPr>
            <a:r>
              <a:rPr lang="en-US" sz="2400" dirty="0">
                <a:cs typeface="Calibri"/>
              </a:rPr>
              <a:t>False!</a:t>
            </a:r>
          </a:p>
          <a:p>
            <a:pPr>
              <a:buFont typeface="Arial" panose="020F0502020204030204" pitchFamily="34" charset="0"/>
              <a:buChar char="•"/>
            </a:pPr>
            <a:r>
              <a:rPr lang="en-US" sz="2400" dirty="0">
                <a:cs typeface="Calibri"/>
              </a:rPr>
              <a:t> Those with dyslexia see words backwards </a:t>
            </a:r>
          </a:p>
          <a:p>
            <a:pPr>
              <a:buFont typeface="Arial" panose="020F0502020204030204" pitchFamily="34" charset="0"/>
              <a:buChar char="•"/>
            </a:pPr>
            <a:r>
              <a:rPr lang="en-US" sz="2400" dirty="0">
                <a:cs typeface="Calibri"/>
              </a:rPr>
              <a:t>False!</a:t>
            </a:r>
          </a:p>
          <a:p>
            <a:pPr>
              <a:buFont typeface="Arial" panose="020F0502020204030204" pitchFamily="34" charset="0"/>
              <a:buChar char="•"/>
            </a:pPr>
            <a:r>
              <a:rPr lang="en-US" sz="2400" dirty="0">
                <a:cs typeface="Calibri"/>
              </a:rPr>
              <a:t> A child who reverses letters definitely has dyslexia</a:t>
            </a:r>
          </a:p>
          <a:p>
            <a:pPr>
              <a:buFont typeface="Arial" panose="020F0502020204030204" pitchFamily="34" charset="0"/>
              <a:buChar char="•"/>
            </a:pPr>
            <a:r>
              <a:rPr lang="en-US" sz="2400" dirty="0">
                <a:cs typeface="Calibri"/>
              </a:rPr>
              <a:t>False!</a:t>
            </a:r>
          </a:p>
          <a:p>
            <a:pPr>
              <a:buFont typeface="Arial" panose="020F0502020204030204" pitchFamily="34" charset="0"/>
              <a:buChar char="•"/>
            </a:pPr>
            <a:r>
              <a:rPr lang="en-US" sz="2400" dirty="0">
                <a:cs typeface="Calibri"/>
              </a:rPr>
              <a:t> SLPs are the only professionals qualified to assess students with dyslexia</a:t>
            </a:r>
          </a:p>
          <a:p>
            <a:pPr>
              <a:buFont typeface="Arial" panose="020F0502020204030204" pitchFamily="34" charset="0"/>
              <a:buChar char="•"/>
            </a:pPr>
            <a:r>
              <a:rPr lang="en-US" sz="2400" dirty="0">
                <a:cs typeface="Calibri"/>
              </a:rPr>
              <a:t>False!</a:t>
            </a:r>
          </a:p>
          <a:p>
            <a:pPr>
              <a:buFont typeface="Arial" panose="020F0502020204030204" pitchFamily="34" charset="0"/>
              <a:buChar char="•"/>
            </a:pPr>
            <a:r>
              <a:rPr lang="en-US" sz="2400" dirty="0">
                <a:cs typeface="Calibri"/>
              </a:rPr>
              <a:t>Team collaboration is important when assessing and treating language and/or reading based disorders.</a:t>
            </a:r>
          </a:p>
          <a:p>
            <a:pPr>
              <a:buFont typeface="Arial" panose="020F0502020204030204" pitchFamily="34" charset="0"/>
              <a:buChar char="•"/>
            </a:pPr>
            <a:r>
              <a:rPr lang="en-US" sz="2400" dirty="0">
                <a:cs typeface="Calibri"/>
              </a:rPr>
              <a:t>True!</a:t>
            </a:r>
          </a:p>
          <a:p>
            <a:endParaRPr lang="en-US">
              <a:cs typeface="Calibri"/>
            </a:endParaRPr>
          </a:p>
        </p:txBody>
      </p:sp>
    </p:spTree>
    <p:extLst>
      <p:ext uri="{BB962C8B-B14F-4D97-AF65-F5344CB8AC3E}">
        <p14:creationId xmlns:p14="http://schemas.microsoft.com/office/powerpoint/2010/main" val="128597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13A79-15CB-44DD-BAC6-F1D5A96CEC1B}"/>
              </a:ext>
            </a:extLst>
          </p:cNvPr>
          <p:cNvSpPr>
            <a:spLocks noGrp="1"/>
          </p:cNvSpPr>
          <p:nvPr>
            <p:ph type="title"/>
          </p:nvPr>
        </p:nvSpPr>
        <p:spPr/>
        <p:txBody>
          <a:bodyPr/>
          <a:lstStyle/>
          <a:p>
            <a:r>
              <a:rPr lang="en-US" dirty="0">
                <a:cs typeface="Calibri Light"/>
              </a:rPr>
              <a:t>Eligibility Categories involving Reading Difficulties</a:t>
            </a:r>
            <a:endParaRPr lang="en-US" dirty="0"/>
          </a:p>
        </p:txBody>
      </p:sp>
      <p:sp>
        <p:nvSpPr>
          <p:cNvPr id="3" name="Content Placeholder 2">
            <a:extLst>
              <a:ext uri="{FF2B5EF4-FFF2-40B4-BE49-F238E27FC236}">
                <a16:creationId xmlns:a16="http://schemas.microsoft.com/office/drawing/2014/main" id="{72B5C723-1B06-49D0-9054-415ABAB12A37}"/>
              </a:ext>
            </a:extLst>
          </p:cNvPr>
          <p:cNvSpPr>
            <a:spLocks noGrp="1"/>
          </p:cNvSpPr>
          <p:nvPr>
            <p:ph idx="1"/>
          </p:nvPr>
        </p:nvSpPr>
        <p:spPr/>
        <p:txBody>
          <a:bodyPr vert="horz" lIns="0" tIns="45720" rIns="0" bIns="45720" rtlCol="0" anchor="t">
            <a:normAutofit lnSpcReduction="10000"/>
          </a:bodyPr>
          <a:lstStyle/>
          <a:p>
            <a:r>
              <a:rPr lang="en-US" dirty="0">
                <a:cs typeface="Calibri"/>
              </a:rPr>
              <a:t>Specific Learning Disability (SLD) in Basic Reading or Reading Fluency </a:t>
            </a:r>
          </a:p>
          <a:p>
            <a:pPr marL="383540" lvl="1"/>
            <a:r>
              <a:rPr lang="en-US" dirty="0">
                <a:cs typeface="Calibri"/>
              </a:rPr>
              <a:t>Difficulties with word recognition</a:t>
            </a:r>
          </a:p>
          <a:p>
            <a:pPr marL="383540" lvl="1"/>
            <a:r>
              <a:rPr lang="en-US" dirty="0">
                <a:cs typeface="Calibri"/>
              </a:rPr>
              <a:t>Typically well-developed higher-order language skills</a:t>
            </a:r>
          </a:p>
          <a:p>
            <a:r>
              <a:rPr lang="en-US" dirty="0">
                <a:cs typeface="Calibri"/>
              </a:rPr>
              <a:t>Specific Learning Disability (SLD) in Reading Comprehension</a:t>
            </a:r>
          </a:p>
          <a:p>
            <a:pPr marL="383540" lvl="1"/>
            <a:r>
              <a:rPr lang="en-US" dirty="0">
                <a:cs typeface="Calibri"/>
              </a:rPr>
              <a:t>Typically good word recognition skills</a:t>
            </a:r>
            <a:endParaRPr lang="en-US" dirty="0"/>
          </a:p>
          <a:p>
            <a:pPr marL="383540" lvl="1"/>
            <a:r>
              <a:rPr lang="en-US" dirty="0">
                <a:cs typeface="Calibri"/>
              </a:rPr>
              <a:t>Struggle specifically with comprehension of text</a:t>
            </a:r>
          </a:p>
          <a:p>
            <a:r>
              <a:rPr lang="en-US" dirty="0">
                <a:cs typeface="Calibri"/>
              </a:rPr>
              <a:t>Mixed type</a:t>
            </a:r>
          </a:p>
          <a:p>
            <a:pPr marL="383540" lvl="1"/>
            <a:r>
              <a:rPr lang="en-US" dirty="0">
                <a:cs typeface="Calibri"/>
              </a:rPr>
              <a:t>Difficulty with both word recognition and comprehension</a:t>
            </a:r>
          </a:p>
          <a:p>
            <a:r>
              <a:rPr lang="en-US" dirty="0">
                <a:cs typeface="Calibri"/>
              </a:rPr>
              <a:t>Language Impairment (LI)</a:t>
            </a:r>
          </a:p>
          <a:p>
            <a:endParaRPr lang="en-US" dirty="0">
              <a:cs typeface="Calibri"/>
            </a:endParaRPr>
          </a:p>
          <a:p>
            <a:r>
              <a:rPr lang="en-US" i="1" dirty="0">
                <a:cs typeface="Calibri"/>
              </a:rPr>
              <a:t>* Dyslexia can co-occur with Language Impairment</a:t>
            </a:r>
          </a:p>
        </p:txBody>
      </p:sp>
    </p:spTree>
    <p:extLst>
      <p:ext uri="{BB962C8B-B14F-4D97-AF65-F5344CB8AC3E}">
        <p14:creationId xmlns:p14="http://schemas.microsoft.com/office/powerpoint/2010/main" val="175271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D829E218-74FB-4455-98BE-F2C5BA8978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a:extLst>
              <a:ext uri="{FF2B5EF4-FFF2-40B4-BE49-F238E27FC236}">
                <a16:creationId xmlns:a16="http://schemas.microsoft.com/office/drawing/2014/main" id="{7E8D75FD-D4F9-4D11-B70D-82EFCB4CF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3" name="Straight Connector 42">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5" name="Rectangle 44">
            <a:extLst>
              <a:ext uri="{FF2B5EF4-FFF2-40B4-BE49-F238E27FC236}">
                <a16:creationId xmlns:a16="http://schemas.microsoft.com/office/drawing/2014/main" id="{548B4202-DCD5-4F8C-B481-743A989A9D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2382EA-886F-4179-A736-43D46A489F31}"/>
              </a:ext>
            </a:extLst>
          </p:cNvPr>
          <p:cNvSpPr>
            <a:spLocks noGrp="1"/>
          </p:cNvSpPr>
          <p:nvPr>
            <p:ph type="title"/>
          </p:nvPr>
        </p:nvSpPr>
        <p:spPr>
          <a:xfrm>
            <a:off x="475499" y="4550229"/>
            <a:ext cx="8181805" cy="1057655"/>
          </a:xfrm>
        </p:spPr>
        <p:txBody>
          <a:bodyPr vert="horz" lIns="91440" tIns="45720" rIns="91440" bIns="45720" rtlCol="0" anchor="b">
            <a:normAutofit/>
          </a:bodyPr>
          <a:lstStyle/>
          <a:p>
            <a:r>
              <a:rPr lang="en-US" sz="4000">
                <a:solidFill>
                  <a:schemeClr val="tx1">
                    <a:lumMod val="85000"/>
                    <a:lumOff val="15000"/>
                  </a:schemeClr>
                </a:solidFill>
              </a:rPr>
              <a:t>Assessment of Language and Reading</a:t>
            </a:r>
          </a:p>
        </p:txBody>
      </p:sp>
      <p:pic>
        <p:nvPicPr>
          <p:cNvPr id="23" name="Picture 24" descr="A picture containing object&#10;&#10;Description generated with very high confidence">
            <a:extLst>
              <a:ext uri="{FF2B5EF4-FFF2-40B4-BE49-F238E27FC236}">
                <a16:creationId xmlns:a16="http://schemas.microsoft.com/office/drawing/2014/main" id="{AEF457F8-DA16-48A7-87C0-FD9DCE16085B}"/>
              </a:ext>
            </a:extLst>
          </p:cNvPr>
          <p:cNvPicPr>
            <a:picLocks noGrp="1" noChangeAspect="1"/>
          </p:cNvPicPr>
          <p:nvPr>
            <p:ph idx="1"/>
          </p:nvPr>
        </p:nvPicPr>
        <p:blipFill rotWithShape="1">
          <a:blip r:embed="rId2"/>
          <a:srcRect l="5600" r="6338" b="-2"/>
          <a:stretch/>
        </p:blipFill>
        <p:spPr>
          <a:xfrm>
            <a:off x="476592" y="640080"/>
            <a:ext cx="8187348" cy="3602736"/>
          </a:xfrm>
          <a:prstGeom prst="rect">
            <a:avLst/>
          </a:prstGeom>
        </p:spPr>
      </p:pic>
      <p:cxnSp>
        <p:nvCxnSpPr>
          <p:cNvPr id="47" name="Straight Connector 46">
            <a:extLst>
              <a:ext uri="{FF2B5EF4-FFF2-40B4-BE49-F238E27FC236}">
                <a16:creationId xmlns:a16="http://schemas.microsoft.com/office/drawing/2014/main" id="{F7F57F6B-E621-4E40-A34D-2FE12902AA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0814" y="5618770"/>
            <a:ext cx="78867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7CFB8C0F-4E01-4C10-A861-0C16EB92D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50">
            <a:extLst>
              <a:ext uri="{FF2B5EF4-FFF2-40B4-BE49-F238E27FC236}">
                <a16:creationId xmlns:a16="http://schemas.microsoft.com/office/drawing/2014/main" id="{8EE702CF-91CE-4661-ACBF-3C8160D1B4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5917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TNDOE: Language Assessment Guidelines</a:t>
            </a:r>
          </a:p>
        </p:txBody>
      </p:sp>
      <p:sp>
        <p:nvSpPr>
          <p:cNvPr id="3" name="Content Placeholder 2"/>
          <p:cNvSpPr>
            <a:spLocks noGrp="1"/>
          </p:cNvSpPr>
          <p:nvPr>
            <p:ph sz="quarter" idx="13"/>
          </p:nvPr>
        </p:nvSpPr>
        <p:spPr>
          <a:xfrm>
            <a:off x="822791" y="1871747"/>
            <a:ext cx="7129669" cy="3726511"/>
          </a:xfrm>
        </p:spPr>
        <p:txBody>
          <a:bodyPr vert="horz" lIns="0" tIns="45720" rIns="0" bIns="45720" rtlCol="0" anchor="t">
            <a:noAutofit/>
          </a:bodyPr>
          <a:lstStyle/>
          <a:p>
            <a:r>
              <a:rPr lang="en-US" dirty="0"/>
              <a:t>* minimum of one comprehensive standardized measure</a:t>
            </a:r>
            <a:endParaRPr lang="en-US" dirty="0">
              <a:cs typeface="Calibri"/>
            </a:endParaRPr>
          </a:p>
          <a:p>
            <a:r>
              <a:rPr lang="en-US" dirty="0"/>
              <a:t>* falls at least 1.5 standard deviations below the mean</a:t>
            </a:r>
          </a:p>
          <a:p>
            <a:r>
              <a:rPr lang="en-US" dirty="0"/>
              <a:t>* based on whole test or composite scores (not individual subtests)  </a:t>
            </a:r>
            <a:endParaRPr lang="en-US" dirty="0">
              <a:cs typeface="Calibri"/>
            </a:endParaRPr>
          </a:p>
          <a:p>
            <a:endParaRPr lang="en-US" dirty="0"/>
          </a:p>
          <a:p>
            <a:r>
              <a:rPr lang="en-US" dirty="0" err="1"/>
              <a:t>TN.Gov</a:t>
            </a:r>
            <a:r>
              <a:rPr lang="en-US" dirty="0"/>
              <a:t>: Standards for Special Education and Eligibility</a:t>
            </a:r>
            <a:endParaRPr lang="en-US" dirty="0">
              <a:cs typeface="Calibri"/>
            </a:endParaRPr>
          </a:p>
          <a:p>
            <a:endParaRPr lang="en-US"/>
          </a:p>
        </p:txBody>
      </p:sp>
    </p:spTree>
    <p:extLst>
      <p:ext uri="{BB962C8B-B14F-4D97-AF65-F5344CB8AC3E}">
        <p14:creationId xmlns:p14="http://schemas.microsoft.com/office/powerpoint/2010/main" val="2652430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ED099-7538-4F24-8F7C-9E6A115F014F}"/>
              </a:ext>
            </a:extLst>
          </p:cNvPr>
          <p:cNvSpPr>
            <a:spLocks noGrp="1"/>
          </p:cNvSpPr>
          <p:nvPr>
            <p:ph type="title"/>
          </p:nvPr>
        </p:nvSpPr>
        <p:spPr/>
        <p:txBody>
          <a:bodyPr/>
          <a:lstStyle/>
          <a:p>
            <a:r>
              <a:rPr lang="en-US">
                <a:cs typeface="Calibri Light"/>
              </a:rPr>
              <a:t>Assessment of Reading</a:t>
            </a:r>
            <a:endParaRPr lang="en-US"/>
          </a:p>
        </p:txBody>
      </p:sp>
      <p:sp>
        <p:nvSpPr>
          <p:cNvPr id="3" name="Content Placeholder 2">
            <a:extLst>
              <a:ext uri="{FF2B5EF4-FFF2-40B4-BE49-F238E27FC236}">
                <a16:creationId xmlns:a16="http://schemas.microsoft.com/office/drawing/2014/main" id="{57227CDC-E957-4227-92D3-FE8A9297E9A8}"/>
              </a:ext>
            </a:extLst>
          </p:cNvPr>
          <p:cNvSpPr>
            <a:spLocks noGrp="1"/>
          </p:cNvSpPr>
          <p:nvPr>
            <p:ph idx="1"/>
          </p:nvPr>
        </p:nvSpPr>
        <p:spPr/>
        <p:txBody>
          <a:bodyPr vert="horz" lIns="0" tIns="45720" rIns="0" bIns="45720" rtlCol="0" anchor="t">
            <a:normAutofit/>
          </a:bodyPr>
          <a:lstStyle/>
          <a:p>
            <a:r>
              <a:rPr lang="en-US" sz="2400" dirty="0">
                <a:cs typeface="Calibri"/>
              </a:rPr>
              <a:t>A comprehensive assessment of reading skills should include the following: </a:t>
            </a:r>
          </a:p>
          <a:p>
            <a:pPr>
              <a:buFont typeface="Courier New" panose="020F0502020204030204" pitchFamily="34" charset="0"/>
              <a:buChar char="o"/>
            </a:pPr>
            <a:r>
              <a:rPr lang="en-US" sz="2400" dirty="0">
                <a:cs typeface="Calibri"/>
              </a:rPr>
              <a:t> Phonological Processing</a:t>
            </a:r>
          </a:p>
          <a:p>
            <a:pPr marL="566420" lvl="2">
              <a:buFont typeface="Courier New" panose="020F0502020204030204" pitchFamily="34" charset="0"/>
              <a:buChar char="o"/>
            </a:pPr>
            <a:r>
              <a:rPr lang="en-US" sz="1800" dirty="0">
                <a:cs typeface="Calibri"/>
              </a:rPr>
              <a:t>Awareness of the sound structure of language</a:t>
            </a:r>
          </a:p>
          <a:p>
            <a:pPr marL="383540" lvl="1">
              <a:buFont typeface="Courier New" panose="020F0502020204030204" pitchFamily="34" charset="0"/>
              <a:buChar char="o"/>
            </a:pPr>
            <a:r>
              <a:rPr lang="en-US" sz="2400" dirty="0">
                <a:cs typeface="Calibri"/>
              </a:rPr>
              <a:t>Word Reading</a:t>
            </a:r>
          </a:p>
          <a:p>
            <a:pPr marL="566420" lvl="2">
              <a:buFont typeface="Courier New" panose="020F0502020204030204" pitchFamily="34" charset="0"/>
              <a:buChar char="o"/>
            </a:pPr>
            <a:r>
              <a:rPr lang="en-US" sz="2000" dirty="0">
                <a:cs typeface="Calibri"/>
              </a:rPr>
              <a:t>Single words</a:t>
            </a:r>
          </a:p>
          <a:p>
            <a:pPr marL="383540" lvl="1">
              <a:buFont typeface="Courier New" panose="020F0502020204030204" pitchFamily="34" charset="0"/>
              <a:buChar char="o"/>
            </a:pPr>
            <a:r>
              <a:rPr lang="en-US" sz="2400" dirty="0">
                <a:cs typeface="Calibri"/>
              </a:rPr>
              <a:t>Pseudoword Decoding</a:t>
            </a:r>
          </a:p>
          <a:p>
            <a:pPr marL="566420" lvl="2">
              <a:buFont typeface="Courier New" panose="020F0502020204030204" pitchFamily="34" charset="0"/>
              <a:buChar char="o"/>
            </a:pPr>
            <a:r>
              <a:rPr lang="en-US" sz="2000" dirty="0">
                <a:cs typeface="Calibri"/>
              </a:rPr>
              <a:t>Blip, </a:t>
            </a:r>
            <a:r>
              <a:rPr lang="en-US" sz="2000" dirty="0" err="1">
                <a:cs typeface="Calibri"/>
              </a:rPr>
              <a:t>Sote</a:t>
            </a:r>
            <a:r>
              <a:rPr lang="en-US" sz="2000" dirty="0">
                <a:cs typeface="Calibri"/>
              </a:rPr>
              <a:t>, </a:t>
            </a:r>
            <a:r>
              <a:rPr lang="en-US" sz="2000" dirty="0" err="1">
                <a:cs typeface="Calibri"/>
              </a:rPr>
              <a:t>Rigfap</a:t>
            </a:r>
          </a:p>
          <a:p>
            <a:pPr marL="383540" lvl="1">
              <a:buFont typeface="Courier New" panose="020F0502020204030204" pitchFamily="34" charset="0"/>
              <a:buChar char="o"/>
            </a:pPr>
            <a:r>
              <a:rPr lang="en-US" sz="2400" dirty="0">
                <a:cs typeface="Calibri"/>
              </a:rPr>
              <a:t>Oral Reading Fluency</a:t>
            </a:r>
          </a:p>
          <a:p>
            <a:pPr marL="383540" lvl="1">
              <a:buFont typeface="Courier New" panose="020F0502020204030204" pitchFamily="34" charset="0"/>
              <a:buChar char="o"/>
            </a:pPr>
            <a:endParaRPr lang="en-US">
              <a:cs typeface="Calibri"/>
            </a:endParaRPr>
          </a:p>
          <a:p>
            <a:endParaRPr lang="en-US">
              <a:cs typeface="Calibri"/>
            </a:endParaRPr>
          </a:p>
        </p:txBody>
      </p:sp>
    </p:spTree>
    <p:extLst>
      <p:ext uri="{BB962C8B-B14F-4D97-AF65-F5344CB8AC3E}">
        <p14:creationId xmlns:p14="http://schemas.microsoft.com/office/powerpoint/2010/main" val="870610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DB92E-08F1-461A-B980-A34E7EEF8C98}"/>
              </a:ext>
            </a:extLst>
          </p:cNvPr>
          <p:cNvSpPr>
            <a:spLocks noGrp="1"/>
          </p:cNvSpPr>
          <p:nvPr>
            <p:ph type="title"/>
          </p:nvPr>
        </p:nvSpPr>
        <p:spPr/>
        <p:txBody>
          <a:bodyPr/>
          <a:lstStyle/>
          <a:p>
            <a:r>
              <a:rPr lang="en-US" dirty="0">
                <a:cs typeface="Calibri Light"/>
              </a:rPr>
              <a:t>Assessment of Reading </a:t>
            </a:r>
            <a:endParaRPr lang="en-US" dirty="0"/>
          </a:p>
        </p:txBody>
      </p:sp>
      <p:sp>
        <p:nvSpPr>
          <p:cNvPr id="3" name="Content Placeholder 2">
            <a:extLst>
              <a:ext uri="{FF2B5EF4-FFF2-40B4-BE49-F238E27FC236}">
                <a16:creationId xmlns:a16="http://schemas.microsoft.com/office/drawing/2014/main" id="{42DF1267-C576-467F-9E21-E6066CA99C91}"/>
              </a:ext>
            </a:extLst>
          </p:cNvPr>
          <p:cNvSpPr>
            <a:spLocks noGrp="1"/>
          </p:cNvSpPr>
          <p:nvPr>
            <p:ph idx="1"/>
          </p:nvPr>
        </p:nvSpPr>
        <p:spPr/>
        <p:txBody>
          <a:bodyPr vert="horz" lIns="0" tIns="45720" rIns="0" bIns="45720" rtlCol="0" anchor="t">
            <a:normAutofit/>
          </a:bodyPr>
          <a:lstStyle/>
          <a:p>
            <a:pPr marL="383540" lvl="1"/>
            <a:r>
              <a:rPr lang="en-US" sz="2400">
                <a:cs typeface="Calibri"/>
              </a:rPr>
              <a:t>Reading Comprehension</a:t>
            </a:r>
          </a:p>
          <a:p>
            <a:pPr marL="566420" lvl="2"/>
            <a:r>
              <a:rPr lang="en-US" sz="2000">
                <a:cs typeface="Calibri"/>
              </a:rPr>
              <a:t>Two or more measures are ideal!</a:t>
            </a:r>
          </a:p>
          <a:p>
            <a:pPr marL="566420" lvl="2"/>
            <a:r>
              <a:rPr lang="en-US" sz="2000">
                <a:cs typeface="Calibri"/>
              </a:rPr>
              <a:t>Reading Comprehension tests are measuring it differently</a:t>
            </a:r>
          </a:p>
          <a:p>
            <a:pPr marL="383540" lvl="1"/>
            <a:r>
              <a:rPr lang="en-US" sz="2400">
                <a:cs typeface="Calibri"/>
              </a:rPr>
              <a:t>Spelling</a:t>
            </a:r>
          </a:p>
          <a:p>
            <a:pPr marL="383540" lvl="1"/>
            <a:r>
              <a:rPr lang="en-US" sz="2400">
                <a:cs typeface="Calibri"/>
              </a:rPr>
              <a:t>Listening Comprehension</a:t>
            </a:r>
          </a:p>
          <a:p>
            <a:pPr marL="566420" lvl="2"/>
            <a:r>
              <a:rPr lang="en-US" sz="2000">
                <a:cs typeface="Calibri"/>
              </a:rPr>
              <a:t>Receptive Vocabulary</a:t>
            </a:r>
          </a:p>
          <a:p>
            <a:pPr marL="566420" lvl="2"/>
            <a:r>
              <a:rPr lang="en-US" sz="2000">
                <a:cs typeface="Calibri"/>
              </a:rPr>
              <a:t>Understanding spoken discourse</a:t>
            </a:r>
          </a:p>
          <a:p>
            <a:pPr marL="383540" lvl="1"/>
            <a:r>
              <a:rPr lang="en-US" sz="2400">
                <a:cs typeface="Calibri"/>
              </a:rPr>
              <a:t>Writing sample</a:t>
            </a:r>
          </a:p>
          <a:p>
            <a:pPr marL="383540" lvl="1"/>
            <a:endParaRPr lang="en-US">
              <a:cs typeface="Calibri"/>
            </a:endParaRPr>
          </a:p>
          <a:p>
            <a:endParaRPr lang="en-US">
              <a:cs typeface="Calibri"/>
            </a:endParaRPr>
          </a:p>
        </p:txBody>
      </p:sp>
    </p:spTree>
    <p:extLst>
      <p:ext uri="{BB962C8B-B14F-4D97-AF65-F5344CB8AC3E}">
        <p14:creationId xmlns:p14="http://schemas.microsoft.com/office/powerpoint/2010/main" val="29692012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4AA5C-9234-4DFC-9B76-1BD0DC98680B}"/>
              </a:ext>
            </a:extLst>
          </p:cNvPr>
          <p:cNvSpPr>
            <a:spLocks noGrp="1"/>
          </p:cNvSpPr>
          <p:nvPr>
            <p:ph type="title"/>
          </p:nvPr>
        </p:nvSpPr>
        <p:spPr/>
        <p:txBody>
          <a:bodyPr/>
          <a:lstStyle/>
          <a:p>
            <a:r>
              <a:rPr lang="en-US">
                <a:cs typeface="Calibri Light"/>
              </a:rPr>
              <a:t>Group Activity</a:t>
            </a:r>
            <a:endParaRPr lang="en-US"/>
          </a:p>
        </p:txBody>
      </p:sp>
      <p:sp>
        <p:nvSpPr>
          <p:cNvPr id="3" name="Content Placeholder 2">
            <a:extLst>
              <a:ext uri="{FF2B5EF4-FFF2-40B4-BE49-F238E27FC236}">
                <a16:creationId xmlns:a16="http://schemas.microsoft.com/office/drawing/2014/main" id="{0E2070D4-BB75-4D22-AD16-EF562267BDB4}"/>
              </a:ext>
            </a:extLst>
          </p:cNvPr>
          <p:cNvSpPr>
            <a:spLocks noGrp="1"/>
          </p:cNvSpPr>
          <p:nvPr>
            <p:ph idx="1"/>
          </p:nvPr>
        </p:nvSpPr>
        <p:spPr/>
        <p:txBody>
          <a:bodyPr vert="horz" lIns="0" tIns="45720" rIns="0" bIns="45720" rtlCol="0" anchor="t">
            <a:normAutofit/>
          </a:bodyPr>
          <a:lstStyle/>
          <a:p>
            <a:r>
              <a:rPr lang="en-US" dirty="0">
                <a:cs typeface="Calibri"/>
              </a:rPr>
              <a:t>Read the following scenario and think about these questions: </a:t>
            </a:r>
          </a:p>
          <a:p>
            <a:endParaRPr lang="en-US" dirty="0">
              <a:cs typeface="Calibri"/>
            </a:endParaRPr>
          </a:p>
          <a:p>
            <a:pPr>
              <a:buFont typeface="Courier New" panose="020F0502020204030204" pitchFamily="34" charset="0"/>
              <a:buChar char="o"/>
            </a:pPr>
            <a:r>
              <a:rPr lang="en-US" dirty="0">
                <a:cs typeface="Calibri"/>
              </a:rPr>
              <a:t>Based on the Simple View of Reading, what category would you classify this student?</a:t>
            </a:r>
          </a:p>
          <a:p>
            <a:pPr>
              <a:buFont typeface="Courier New" panose="020F0502020204030204" pitchFamily="34" charset="0"/>
              <a:buChar char="o"/>
            </a:pPr>
            <a:endParaRPr lang="en-US" dirty="0">
              <a:cs typeface="Calibri"/>
            </a:endParaRPr>
          </a:p>
          <a:p>
            <a:pPr>
              <a:buFont typeface="Courier New" panose="020F0502020204030204" pitchFamily="34" charset="0"/>
              <a:buChar char="o"/>
            </a:pPr>
            <a:r>
              <a:rPr lang="en-US" dirty="0">
                <a:cs typeface="Calibri"/>
              </a:rPr>
              <a:t>Why do you think that?</a:t>
            </a:r>
          </a:p>
          <a:p>
            <a:pPr>
              <a:buFont typeface="Courier New" panose="020F0502020204030204" pitchFamily="34" charset="0"/>
              <a:buChar char="o"/>
            </a:pPr>
            <a:endParaRPr lang="en-US" dirty="0">
              <a:cs typeface="Calibri"/>
            </a:endParaRPr>
          </a:p>
          <a:p>
            <a:pPr>
              <a:buFont typeface="Courier New" panose="020F0502020204030204" pitchFamily="34" charset="0"/>
              <a:buChar char="o"/>
            </a:pPr>
            <a:r>
              <a:rPr lang="en-US" dirty="0">
                <a:cs typeface="Calibri"/>
              </a:rPr>
              <a:t>What could be done to help?</a:t>
            </a:r>
          </a:p>
        </p:txBody>
      </p:sp>
    </p:spTree>
    <p:extLst>
      <p:ext uri="{BB962C8B-B14F-4D97-AF65-F5344CB8AC3E}">
        <p14:creationId xmlns:p14="http://schemas.microsoft.com/office/powerpoint/2010/main" val="32608161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7B44A-1B1F-4888-94C4-1D9EC29030A5}"/>
              </a:ext>
            </a:extLst>
          </p:cNvPr>
          <p:cNvSpPr>
            <a:spLocks noGrp="1"/>
          </p:cNvSpPr>
          <p:nvPr>
            <p:ph type="title"/>
          </p:nvPr>
        </p:nvSpPr>
        <p:spPr/>
        <p:txBody>
          <a:bodyPr/>
          <a:lstStyle/>
          <a:p>
            <a:r>
              <a:rPr lang="en-US">
                <a:cs typeface="Calibri Light"/>
              </a:rPr>
              <a:t>Scenario</a:t>
            </a:r>
            <a:endParaRPr lang="en-US"/>
          </a:p>
        </p:txBody>
      </p:sp>
      <p:sp>
        <p:nvSpPr>
          <p:cNvPr id="3" name="Content Placeholder 2">
            <a:extLst>
              <a:ext uri="{FF2B5EF4-FFF2-40B4-BE49-F238E27FC236}">
                <a16:creationId xmlns:a16="http://schemas.microsoft.com/office/drawing/2014/main" id="{56DBA4B6-668A-41E8-8B05-130BC40FE3B3}"/>
              </a:ext>
            </a:extLst>
          </p:cNvPr>
          <p:cNvSpPr>
            <a:spLocks noGrp="1"/>
          </p:cNvSpPr>
          <p:nvPr>
            <p:ph idx="1"/>
          </p:nvPr>
        </p:nvSpPr>
        <p:spPr/>
        <p:txBody>
          <a:bodyPr vert="horz" lIns="0" tIns="45720" rIns="0" bIns="45720" rtlCol="0" anchor="t">
            <a:normAutofit lnSpcReduction="10000"/>
          </a:bodyPr>
          <a:lstStyle/>
          <a:p>
            <a:r>
              <a:rPr lang="en-US" dirty="0">
                <a:cs typeface="Calibri"/>
              </a:rPr>
              <a:t>Bridget recently began the 3rd grade and her teacher has concerns about her reading and spelling. Bridget has always lagged behind  classmates in early literacy skills such as letter naming, rhyming, and decoding simple words. Although she was behind, her teacher in the earlier grades did not seem concerned. When Bridget’s mom expressed concern about her progress in reading, the teachers told her that “she’ll catch on” and to “give her more time.” </a:t>
            </a:r>
            <a:endParaRPr lang="en-US"/>
          </a:p>
          <a:p>
            <a:r>
              <a:rPr lang="en-US" dirty="0">
                <a:cs typeface="Calibri"/>
              </a:rPr>
              <a:t>Since beginning third grade, Bridget has trouble decoding more complex words, remembering sight words, and her reading is slow, labored, and monotone. Bridget receives speech therapy to address misarticulation of /r/. Her language scores are above average.  Despite reading difficulties, Bridget’s mother describes her as “very articulate with a large vocabulary”. Bridget enjoys being read to but is beginning to avoid the books and readings that are assigned by her teacher.   </a:t>
            </a:r>
          </a:p>
          <a:p>
            <a:endParaRPr lang="en-US" dirty="0">
              <a:cs typeface="Calibri"/>
            </a:endParaRPr>
          </a:p>
        </p:txBody>
      </p:sp>
    </p:spTree>
    <p:extLst>
      <p:ext uri="{BB962C8B-B14F-4D97-AF65-F5344CB8AC3E}">
        <p14:creationId xmlns:p14="http://schemas.microsoft.com/office/powerpoint/2010/main" val="1360156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D82C4-45E2-4F21-8B8A-18170318F7F4}"/>
              </a:ext>
            </a:extLst>
          </p:cNvPr>
          <p:cNvSpPr>
            <a:spLocks noGrp="1"/>
          </p:cNvSpPr>
          <p:nvPr>
            <p:ph type="title"/>
          </p:nvPr>
        </p:nvSpPr>
        <p:spPr/>
        <p:txBody>
          <a:bodyPr/>
          <a:lstStyle/>
          <a:p>
            <a:r>
              <a:rPr lang="en-US" dirty="0">
                <a:cs typeface="Calibri Light"/>
              </a:rPr>
              <a:t>How can SLPs help with reading?</a:t>
            </a:r>
            <a:endParaRPr lang="en-US" dirty="0"/>
          </a:p>
        </p:txBody>
      </p:sp>
      <p:sp>
        <p:nvSpPr>
          <p:cNvPr id="3" name="Content Placeholder 2">
            <a:extLst>
              <a:ext uri="{FF2B5EF4-FFF2-40B4-BE49-F238E27FC236}">
                <a16:creationId xmlns:a16="http://schemas.microsoft.com/office/drawing/2014/main" id="{C4A500D0-8B35-4429-AE5B-0F5AF169C600}"/>
              </a:ext>
            </a:extLst>
          </p:cNvPr>
          <p:cNvSpPr>
            <a:spLocks noGrp="1"/>
          </p:cNvSpPr>
          <p:nvPr>
            <p:ph idx="1"/>
          </p:nvPr>
        </p:nvSpPr>
        <p:spPr/>
        <p:txBody>
          <a:bodyPr vert="horz" lIns="0" tIns="45720" rIns="0" bIns="45720" rtlCol="0" anchor="t">
            <a:normAutofit/>
          </a:bodyPr>
          <a:lstStyle/>
          <a:p>
            <a:pPr marL="342900" indent="-342900">
              <a:lnSpc>
                <a:spcPct val="100000"/>
              </a:lnSpc>
              <a:spcBef>
                <a:spcPts val="1000"/>
              </a:spcBef>
              <a:spcAft>
                <a:spcPts val="0"/>
              </a:spcAft>
              <a:buFont typeface="Courier New" panose="020F0502020204030204" pitchFamily="34" charset="0"/>
              <a:buChar char="o"/>
            </a:pPr>
            <a:r>
              <a:rPr lang="en-US" dirty="0">
                <a:cs typeface="Calibri"/>
              </a:rPr>
              <a:t>We can help them break the reading code</a:t>
            </a:r>
            <a:endParaRPr lang="en-US"/>
          </a:p>
          <a:p>
            <a:pPr marL="342900" indent="-342900">
              <a:lnSpc>
                <a:spcPct val="100000"/>
              </a:lnSpc>
              <a:spcBef>
                <a:spcPts val="1000"/>
              </a:spcBef>
              <a:spcAft>
                <a:spcPts val="0"/>
              </a:spcAft>
              <a:buFont typeface="Courier New" panose="020F0502020204030204" pitchFamily="34" charset="0"/>
              <a:buChar char="o"/>
            </a:pPr>
            <a:r>
              <a:rPr lang="en-US" dirty="0">
                <a:cs typeface="Calibri"/>
              </a:rPr>
              <a:t>Reading is a puzzle</a:t>
            </a:r>
          </a:p>
          <a:p>
            <a:pPr marL="742950" lvl="1" indent="-285750">
              <a:lnSpc>
                <a:spcPct val="100000"/>
              </a:lnSpc>
              <a:spcBef>
                <a:spcPts val="1000"/>
              </a:spcBef>
              <a:spcAft>
                <a:spcPts val="0"/>
              </a:spcAft>
              <a:buFont typeface="Courier New" pitchFamily="34" charset="0"/>
              <a:buChar char="o"/>
            </a:pPr>
            <a:r>
              <a:rPr lang="en-US" dirty="0">
                <a:cs typeface="Calibri"/>
              </a:rPr>
              <a:t>Children need to understand that spoken words can be broken up into tiny bits of language</a:t>
            </a:r>
          </a:p>
          <a:p>
            <a:pPr marL="342900" indent="-342900">
              <a:lnSpc>
                <a:spcPct val="100000"/>
              </a:lnSpc>
              <a:spcBef>
                <a:spcPts val="1000"/>
              </a:spcBef>
              <a:spcAft>
                <a:spcPts val="0"/>
              </a:spcAft>
              <a:buFont typeface="Courier New" panose="020F0502020204030204" pitchFamily="34" charset="0"/>
              <a:buChar char="o"/>
            </a:pPr>
            <a:r>
              <a:rPr lang="en-US" dirty="0">
                <a:cs typeface="Calibri"/>
              </a:rPr>
              <a:t>These tiny bits of language are phonemes</a:t>
            </a:r>
          </a:p>
          <a:p>
            <a:pPr marL="342900" indent="-342900">
              <a:lnSpc>
                <a:spcPct val="100000"/>
              </a:lnSpc>
              <a:spcBef>
                <a:spcPts val="1000"/>
              </a:spcBef>
              <a:spcAft>
                <a:spcPts val="0"/>
              </a:spcAft>
              <a:buFont typeface="Courier New" panose="020F0502020204030204" pitchFamily="34" charset="0"/>
              <a:buChar char="o"/>
            </a:pPr>
            <a:r>
              <a:rPr lang="en-US" dirty="0">
                <a:cs typeface="Calibri"/>
              </a:rPr>
              <a:t>Understanding of phonemes is phonemic awareness</a:t>
            </a:r>
          </a:p>
          <a:p>
            <a:pPr marL="342900" indent="-342900">
              <a:lnSpc>
                <a:spcPct val="100000"/>
              </a:lnSpc>
              <a:spcBef>
                <a:spcPts val="1000"/>
              </a:spcBef>
              <a:spcAft>
                <a:spcPts val="0"/>
              </a:spcAft>
              <a:buFont typeface="Courier New" panose="020F0502020204030204" pitchFamily="34" charset="0"/>
              <a:buChar char="o"/>
            </a:pPr>
            <a:r>
              <a:rPr lang="en-US" dirty="0">
                <a:cs typeface="Calibri"/>
              </a:rPr>
              <a:t>Once phonemic awareness is understood, the child is ready to link speech sounds to actual letters</a:t>
            </a:r>
          </a:p>
          <a:p>
            <a:pPr marL="742950" lvl="1" indent="-285750">
              <a:lnSpc>
                <a:spcPct val="100000"/>
              </a:lnSpc>
              <a:spcBef>
                <a:spcPts val="1000"/>
              </a:spcBef>
              <a:spcAft>
                <a:spcPts val="0"/>
              </a:spcAft>
              <a:buFont typeface="Courier New" pitchFamily="34" charset="0"/>
              <a:buChar char="o"/>
            </a:pPr>
            <a:r>
              <a:rPr lang="en-US" dirty="0">
                <a:cs typeface="Calibri"/>
              </a:rPr>
              <a:t>For example, the child learns that “cat” is actually made-up of three sounds or phonemes</a:t>
            </a:r>
          </a:p>
          <a:p>
            <a:endParaRPr lang="en-US" dirty="0">
              <a:cs typeface="Calibri"/>
            </a:endParaRPr>
          </a:p>
        </p:txBody>
      </p:sp>
    </p:spTree>
    <p:extLst>
      <p:ext uri="{BB962C8B-B14F-4D97-AF65-F5344CB8AC3E}">
        <p14:creationId xmlns:p14="http://schemas.microsoft.com/office/powerpoint/2010/main" val="2452382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A4B44-FC2D-4C42-A53D-6CA549796A3A}"/>
              </a:ext>
            </a:extLst>
          </p:cNvPr>
          <p:cNvSpPr>
            <a:spLocks noGrp="1"/>
          </p:cNvSpPr>
          <p:nvPr>
            <p:ph type="title"/>
          </p:nvPr>
        </p:nvSpPr>
        <p:spPr/>
        <p:txBody>
          <a:bodyPr/>
          <a:lstStyle/>
          <a:p>
            <a:r>
              <a:rPr lang="en-US">
                <a:cs typeface="Calibri Light"/>
              </a:rPr>
              <a:t>How can SLPs help with reading?</a:t>
            </a:r>
            <a:endParaRPr lang="en-US"/>
          </a:p>
        </p:txBody>
      </p:sp>
      <p:sp>
        <p:nvSpPr>
          <p:cNvPr id="3" name="Content Placeholder 2">
            <a:extLst>
              <a:ext uri="{FF2B5EF4-FFF2-40B4-BE49-F238E27FC236}">
                <a16:creationId xmlns:a16="http://schemas.microsoft.com/office/drawing/2014/main" id="{B741E043-CB77-49B6-8399-3A571243B01E}"/>
              </a:ext>
            </a:extLst>
          </p:cNvPr>
          <p:cNvSpPr>
            <a:spLocks noGrp="1"/>
          </p:cNvSpPr>
          <p:nvPr>
            <p:ph idx="1"/>
          </p:nvPr>
        </p:nvSpPr>
        <p:spPr/>
        <p:txBody>
          <a:bodyPr vert="horz" lIns="0" tIns="45720" rIns="0" bIns="45720" rtlCol="0" anchor="t">
            <a:normAutofit/>
          </a:bodyPr>
          <a:lstStyle/>
          <a:p>
            <a:pPr>
              <a:buFont typeface="Courier New" panose="020F0502020204030204" pitchFamily="34" charset="0"/>
              <a:buChar char="o"/>
            </a:pPr>
            <a:r>
              <a:rPr lang="en-US" dirty="0">
                <a:cs typeface="Calibri"/>
              </a:rPr>
              <a:t>SLPs provide interventions at all levels of language</a:t>
            </a:r>
          </a:p>
          <a:p>
            <a:pPr marL="383540" lvl="1">
              <a:buFont typeface="Courier New" panose="020F0502020204030204" pitchFamily="34" charset="0"/>
              <a:buChar char="o"/>
            </a:pPr>
            <a:r>
              <a:rPr lang="en-US" dirty="0">
                <a:cs typeface="Calibri"/>
              </a:rPr>
              <a:t>Phonology</a:t>
            </a:r>
          </a:p>
          <a:p>
            <a:pPr marL="383540" lvl="1">
              <a:buFont typeface="Courier New" panose="020F0502020204030204" pitchFamily="34" charset="0"/>
              <a:buChar char="o"/>
            </a:pPr>
            <a:r>
              <a:rPr lang="en-US" dirty="0">
                <a:cs typeface="Calibri"/>
              </a:rPr>
              <a:t>Semantics</a:t>
            </a:r>
          </a:p>
          <a:p>
            <a:pPr marL="383540" lvl="1">
              <a:buFont typeface="Courier New" panose="020F0502020204030204" pitchFamily="34" charset="0"/>
              <a:buChar char="o"/>
            </a:pPr>
            <a:r>
              <a:rPr lang="en-US" dirty="0">
                <a:cs typeface="Calibri"/>
              </a:rPr>
              <a:t>Syntax</a:t>
            </a:r>
          </a:p>
          <a:p>
            <a:pPr marL="383540" lvl="1">
              <a:buFont typeface="Courier New" panose="020F0502020204030204" pitchFamily="34" charset="0"/>
              <a:buChar char="o"/>
            </a:pPr>
            <a:r>
              <a:rPr lang="en-US" dirty="0">
                <a:cs typeface="Calibri"/>
              </a:rPr>
              <a:t>Pragmatics</a:t>
            </a:r>
          </a:p>
          <a:p>
            <a:pPr marL="383540" lvl="1">
              <a:buFont typeface="Courier New" panose="020F0502020204030204" pitchFamily="34" charset="0"/>
              <a:buChar char="o"/>
            </a:pPr>
            <a:r>
              <a:rPr lang="en-US" dirty="0">
                <a:cs typeface="Calibri"/>
              </a:rPr>
              <a:t>Discourse processing</a:t>
            </a:r>
          </a:p>
          <a:p>
            <a:pPr>
              <a:buFont typeface="Courier New" panose="020F0502020204030204" pitchFamily="34" charset="0"/>
              <a:buChar char="o"/>
            </a:pPr>
            <a:r>
              <a:rPr lang="en-US" dirty="0">
                <a:cs typeface="Calibri"/>
              </a:rPr>
              <a:t>Building early language facilitates later reading comprehension</a:t>
            </a:r>
          </a:p>
          <a:p>
            <a:pPr marL="0" indent="0">
              <a:buNone/>
            </a:pPr>
            <a:r>
              <a:rPr lang="en-US" dirty="0">
                <a:cs typeface="Calibri"/>
              </a:rPr>
              <a:t>  (Cain and Oakhill, 2007)</a:t>
            </a:r>
          </a:p>
          <a:p>
            <a:pPr>
              <a:buFont typeface="Courier New" panose="020F0502020204030204" pitchFamily="34" charset="0"/>
              <a:buChar char="o"/>
            </a:pPr>
            <a:r>
              <a:rPr lang="en-US" dirty="0">
                <a:cs typeface="Calibri"/>
              </a:rPr>
              <a:t>SLPs help students with reading skills at all levels of language</a:t>
            </a:r>
          </a:p>
          <a:p>
            <a:pPr marL="0" indent="0">
              <a:buNone/>
            </a:pPr>
            <a:r>
              <a:rPr lang="en-US" dirty="0">
                <a:cs typeface="Calibri"/>
              </a:rPr>
              <a:t>       </a:t>
            </a:r>
          </a:p>
          <a:p>
            <a:pPr>
              <a:buFont typeface="Courier New" panose="020F0502020204030204" pitchFamily="34" charset="0"/>
              <a:buChar char="o"/>
            </a:pPr>
            <a:endParaRPr lang="en-US" dirty="0">
              <a:cs typeface="Calibri"/>
            </a:endParaRPr>
          </a:p>
        </p:txBody>
      </p:sp>
    </p:spTree>
    <p:extLst>
      <p:ext uri="{BB962C8B-B14F-4D97-AF65-F5344CB8AC3E}">
        <p14:creationId xmlns:p14="http://schemas.microsoft.com/office/powerpoint/2010/main" val="1393132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F71DE-180B-42DE-B210-D70E2022684C}"/>
              </a:ext>
            </a:extLst>
          </p:cNvPr>
          <p:cNvSpPr>
            <a:spLocks noGrp="1"/>
          </p:cNvSpPr>
          <p:nvPr>
            <p:ph type="title"/>
          </p:nvPr>
        </p:nvSpPr>
        <p:spPr/>
        <p:txBody>
          <a:bodyPr>
            <a:normAutofit/>
          </a:bodyPr>
          <a:lstStyle/>
          <a:p>
            <a:r>
              <a:rPr lang="en-US" dirty="0">
                <a:cs typeface="Calibri Light"/>
              </a:rPr>
              <a:t>What is the role of the SLP for reading in the schools?</a:t>
            </a:r>
            <a:endParaRPr lang="en-US" dirty="0"/>
          </a:p>
        </p:txBody>
      </p:sp>
      <p:sp>
        <p:nvSpPr>
          <p:cNvPr id="3" name="Content Placeholder 2">
            <a:extLst>
              <a:ext uri="{FF2B5EF4-FFF2-40B4-BE49-F238E27FC236}">
                <a16:creationId xmlns:a16="http://schemas.microsoft.com/office/drawing/2014/main" id="{B813521B-1FA3-4829-8934-2B16C1F13176}"/>
              </a:ext>
            </a:extLst>
          </p:cNvPr>
          <p:cNvSpPr>
            <a:spLocks noGrp="1"/>
          </p:cNvSpPr>
          <p:nvPr>
            <p:ph sz="half" idx="1"/>
          </p:nvPr>
        </p:nvSpPr>
        <p:spPr/>
        <p:txBody>
          <a:bodyPr vert="horz" lIns="0" tIns="45720" rIns="0" bIns="45720" rtlCol="0" anchor="t">
            <a:normAutofit lnSpcReduction="10000"/>
          </a:bodyPr>
          <a:lstStyle/>
          <a:p>
            <a:pPr marL="342900" indent="-342900">
              <a:lnSpc>
                <a:spcPct val="100000"/>
              </a:lnSpc>
              <a:spcBef>
                <a:spcPts val="1000"/>
              </a:spcBef>
              <a:spcAft>
                <a:spcPts val="0"/>
              </a:spcAft>
              <a:buFont typeface="Courier New" panose="020F0502020204030204" pitchFamily="34" charset="0"/>
              <a:buChar char="o"/>
            </a:pPr>
            <a:r>
              <a:rPr lang="en-US">
                <a:cs typeface="Calibri"/>
              </a:rPr>
              <a:t>Provide assessment and treatment </a:t>
            </a:r>
            <a:r>
              <a:rPr lang="en-US" dirty="0">
                <a:cs typeface="Calibri"/>
              </a:rPr>
              <a:t>for language </a:t>
            </a:r>
            <a:r>
              <a:rPr lang="en-US">
                <a:cs typeface="Calibri"/>
              </a:rPr>
              <a:t>impairments that can affect </a:t>
            </a:r>
            <a:r>
              <a:rPr lang="en-US" dirty="0">
                <a:cs typeface="Calibri"/>
              </a:rPr>
              <a:t>reading development</a:t>
            </a:r>
            <a:endParaRPr lang="en-US"/>
          </a:p>
          <a:p>
            <a:pPr marL="342900" indent="-342900">
              <a:lnSpc>
                <a:spcPct val="100000"/>
              </a:lnSpc>
              <a:spcBef>
                <a:spcPts val="1000"/>
              </a:spcBef>
              <a:spcAft>
                <a:spcPts val="0"/>
              </a:spcAft>
              <a:buFont typeface="Courier New" panose="020F0502020204030204" pitchFamily="34" charset="0"/>
              <a:buChar char="o"/>
            </a:pPr>
            <a:r>
              <a:rPr lang="en-US">
                <a:cs typeface="Calibri"/>
              </a:rPr>
              <a:t>Integrate </a:t>
            </a:r>
            <a:r>
              <a:rPr lang="en-US" dirty="0">
                <a:cs typeface="Calibri"/>
              </a:rPr>
              <a:t>phonological </a:t>
            </a:r>
            <a:r>
              <a:rPr lang="en-US">
                <a:cs typeface="Calibri"/>
              </a:rPr>
              <a:t>awareness skills in therapy sessions</a:t>
            </a:r>
          </a:p>
          <a:p>
            <a:pPr marL="342900" indent="-342900">
              <a:lnSpc>
                <a:spcPct val="100000"/>
              </a:lnSpc>
              <a:spcBef>
                <a:spcPts val="1000"/>
              </a:spcBef>
              <a:spcAft>
                <a:spcPts val="0"/>
              </a:spcAft>
              <a:buFont typeface="Courier New" panose="020F0502020204030204" pitchFamily="34" charset="0"/>
              <a:buChar char="o"/>
            </a:pPr>
            <a:r>
              <a:rPr lang="en-US" dirty="0">
                <a:cs typeface="Calibri"/>
              </a:rPr>
              <a:t>Assist parents in fostering </a:t>
            </a:r>
            <a:r>
              <a:rPr lang="en-US">
                <a:cs typeface="Calibri"/>
              </a:rPr>
              <a:t>speech, language, and literacy skills at home</a:t>
            </a:r>
          </a:p>
          <a:p>
            <a:pPr marL="342900" indent="-342900">
              <a:lnSpc>
                <a:spcPct val="100000"/>
              </a:lnSpc>
              <a:spcBef>
                <a:spcPts val="1000"/>
              </a:spcBef>
              <a:spcAft>
                <a:spcPts val="0"/>
              </a:spcAft>
              <a:buFont typeface="Courier New" panose="020F0502020204030204" pitchFamily="34" charset="0"/>
              <a:buChar char="o"/>
            </a:pPr>
            <a:r>
              <a:rPr lang="en-US" dirty="0">
                <a:cs typeface="Calibri"/>
              </a:rPr>
              <a:t>Help teachers identify future struggling readers</a:t>
            </a:r>
          </a:p>
          <a:p>
            <a:endParaRPr lang="en-US" dirty="0">
              <a:cs typeface="Calibri"/>
            </a:endParaRPr>
          </a:p>
        </p:txBody>
      </p:sp>
      <p:sp>
        <p:nvSpPr>
          <p:cNvPr id="7" name="Content Placeholder 6">
            <a:extLst>
              <a:ext uri="{FF2B5EF4-FFF2-40B4-BE49-F238E27FC236}">
                <a16:creationId xmlns:a16="http://schemas.microsoft.com/office/drawing/2014/main" id="{AAB12354-1178-42BA-B660-678B894086A5}"/>
              </a:ext>
            </a:extLst>
          </p:cNvPr>
          <p:cNvSpPr>
            <a:spLocks noGrp="1"/>
          </p:cNvSpPr>
          <p:nvPr>
            <p:ph sz="half" idx="2"/>
          </p:nvPr>
        </p:nvSpPr>
        <p:spPr/>
        <p:txBody>
          <a:bodyPr>
            <a:normAutofit lnSpcReduction="10000"/>
          </a:bodyPr>
          <a:lstStyle/>
          <a:p>
            <a:endParaRPr lang="en-US"/>
          </a:p>
        </p:txBody>
      </p:sp>
      <p:pic>
        <p:nvPicPr>
          <p:cNvPr id="4" name="Picture 4" descr="A person in a white shirt&#10;&#10;Description generated with high confidence">
            <a:extLst>
              <a:ext uri="{FF2B5EF4-FFF2-40B4-BE49-F238E27FC236}">
                <a16:creationId xmlns:a16="http://schemas.microsoft.com/office/drawing/2014/main" id="{4BC4E65A-5367-49E7-8F39-A0BA16805D13}"/>
              </a:ext>
            </a:extLst>
          </p:cNvPr>
          <p:cNvPicPr>
            <a:picLocks noChangeAspect="1"/>
          </p:cNvPicPr>
          <p:nvPr/>
        </p:nvPicPr>
        <p:blipFill>
          <a:blip r:embed="rId2"/>
          <a:stretch>
            <a:fillRect/>
          </a:stretch>
        </p:blipFill>
        <p:spPr>
          <a:xfrm>
            <a:off x="4663440" y="1907178"/>
            <a:ext cx="3788228" cy="3892731"/>
          </a:xfrm>
          <a:prstGeom prst="rect">
            <a:avLst/>
          </a:prstGeom>
        </p:spPr>
      </p:pic>
    </p:spTree>
    <p:extLst>
      <p:ext uri="{BB962C8B-B14F-4D97-AF65-F5344CB8AC3E}">
        <p14:creationId xmlns:p14="http://schemas.microsoft.com/office/powerpoint/2010/main" val="1248081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11">
            <a:extLst>
              <a:ext uri="{FF2B5EF4-FFF2-40B4-BE49-F238E27FC236}">
                <a16:creationId xmlns:a16="http://schemas.microsoft.com/office/drawing/2014/main" id="{C6DEF8F9-FFEF-4EDB-8A06-8A7884ED42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13">
            <a:extLst>
              <a:ext uri="{FF2B5EF4-FFF2-40B4-BE49-F238E27FC236}">
                <a16:creationId xmlns:a16="http://schemas.microsoft.com/office/drawing/2014/main" id="{E0747CA7-2579-4FF5-95CF-E3FA65C9E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1" y="6400800"/>
            <a:ext cx="914161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15">
            <a:extLst>
              <a:ext uri="{FF2B5EF4-FFF2-40B4-BE49-F238E27FC236}">
                <a16:creationId xmlns:a16="http://schemas.microsoft.com/office/drawing/2014/main" id="{1C63BD94-CA0C-4C27-BB07-89F71DEA2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44820"/>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7">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2CB283D-89DC-457C-B9B6-1523BFBFE472}"/>
              </a:ext>
            </a:extLst>
          </p:cNvPr>
          <p:cNvSpPr txBox="1"/>
          <p:nvPr/>
        </p:nvSpPr>
        <p:spPr>
          <a:xfrm>
            <a:off x="7501851" y="-109332"/>
            <a:ext cx="1559176" cy="6431490"/>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85000"/>
              </a:lnSpc>
              <a:spcBef>
                <a:spcPct val="0"/>
              </a:spcBef>
              <a:spcAft>
                <a:spcPts val="600"/>
              </a:spcAft>
            </a:pPr>
            <a:r>
              <a:rPr lang="en-US" sz="4800" spc="-50" dirty="0">
                <a:solidFill>
                  <a:schemeClr val="tx1">
                    <a:lumMod val="75000"/>
                    <a:lumOff val="25000"/>
                  </a:schemeClr>
                </a:solidFill>
                <a:latin typeface="+mj-lt"/>
                <a:ea typeface="+mj-ea"/>
                <a:cs typeface="+mj-cs"/>
              </a:rPr>
              <a:t>The</a:t>
            </a:r>
          </a:p>
          <a:p>
            <a:pPr>
              <a:lnSpc>
                <a:spcPct val="85000"/>
              </a:lnSpc>
              <a:spcBef>
                <a:spcPct val="0"/>
              </a:spcBef>
              <a:spcAft>
                <a:spcPts val="600"/>
              </a:spcAft>
            </a:pPr>
            <a:r>
              <a:rPr lang="en-US" sz="4800" spc="-50" dirty="0">
                <a:solidFill>
                  <a:schemeClr val="tx1">
                    <a:lumMod val="75000"/>
                    <a:lumOff val="25000"/>
                  </a:schemeClr>
                </a:solidFill>
                <a:latin typeface="+mj-lt"/>
                <a:ea typeface="+mj-ea"/>
                <a:cs typeface="Calibri Light"/>
              </a:rPr>
              <a:t>STATS</a:t>
            </a:r>
          </a:p>
        </p:txBody>
      </p:sp>
      <p:cxnSp>
        <p:nvCxnSpPr>
          <p:cNvPr id="20" name="Straight Connector 19">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92733"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194563F-A66F-4B71-9C8D-5610CF13D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4403595A-19F1-44C4-8C24-6E498B5F7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3" name="Content Placeholder 2">
            <a:extLst>
              <a:ext uri="{FF2B5EF4-FFF2-40B4-BE49-F238E27FC236}">
                <a16:creationId xmlns:a16="http://schemas.microsoft.com/office/drawing/2014/main" id="{45B07B42-6D38-4E87-936E-EF66C2C408B6}"/>
              </a:ext>
            </a:extLst>
          </p:cNvPr>
          <p:cNvGraphicFramePr>
            <a:graphicFrameLocks noGrp="1"/>
          </p:cNvGraphicFramePr>
          <p:nvPr>
            <p:ph sz="quarter" idx="4294967295"/>
            <p:extLst>
              <p:ext uri="{D42A27DB-BD31-4B8C-83A1-F6EECF244321}">
                <p14:modId xmlns:p14="http://schemas.microsoft.com/office/powerpoint/2010/main" val="376354970"/>
              </p:ext>
            </p:extLst>
          </p:nvPr>
        </p:nvGraphicFramePr>
        <p:xfrm>
          <a:off x="49757" y="-4836"/>
          <a:ext cx="7389046" cy="6327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96871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171E8-731B-420D-915A-DC7EC2B7D5E2}"/>
              </a:ext>
            </a:extLst>
          </p:cNvPr>
          <p:cNvSpPr>
            <a:spLocks noGrp="1"/>
          </p:cNvSpPr>
          <p:nvPr>
            <p:ph type="title"/>
          </p:nvPr>
        </p:nvSpPr>
        <p:spPr/>
        <p:txBody>
          <a:bodyPr/>
          <a:lstStyle/>
          <a:p>
            <a:r>
              <a:rPr lang="en-US">
                <a:cs typeface="Calibri Light"/>
              </a:rPr>
              <a:t>What does the research say?</a:t>
            </a:r>
            <a:endParaRPr lang="en-US"/>
          </a:p>
        </p:txBody>
      </p:sp>
      <p:sp>
        <p:nvSpPr>
          <p:cNvPr id="3" name="Content Placeholder 2">
            <a:extLst>
              <a:ext uri="{FF2B5EF4-FFF2-40B4-BE49-F238E27FC236}">
                <a16:creationId xmlns:a16="http://schemas.microsoft.com/office/drawing/2014/main" id="{2C9D7E72-E5F0-4E1B-B14C-AC7244B4852E}"/>
              </a:ext>
            </a:extLst>
          </p:cNvPr>
          <p:cNvSpPr>
            <a:spLocks noGrp="1"/>
          </p:cNvSpPr>
          <p:nvPr>
            <p:ph idx="1"/>
          </p:nvPr>
        </p:nvSpPr>
        <p:spPr/>
        <p:txBody>
          <a:bodyPr vert="horz" lIns="0" tIns="45720" rIns="0" bIns="45720" rtlCol="0" anchor="t">
            <a:normAutofit fontScale="92500" lnSpcReduction="20000"/>
          </a:bodyPr>
          <a:lstStyle/>
          <a:p>
            <a:r>
              <a:rPr lang="en-US" sz="2400" dirty="0">
                <a:cs typeface="Calibri"/>
              </a:rPr>
              <a:t>Systematic phonics instruction teaches children the relationship between letters and sounds.</a:t>
            </a:r>
          </a:p>
          <a:p>
            <a:pPr marL="383540" lvl="1"/>
            <a:r>
              <a:rPr lang="en-US" sz="2400" dirty="0">
                <a:cs typeface="Calibri"/>
              </a:rPr>
              <a:t>This type of instruction is especially critical for poor readers</a:t>
            </a:r>
          </a:p>
          <a:p>
            <a:pPr marL="383540" lvl="1"/>
            <a:r>
              <a:rPr lang="en-US" sz="2400" dirty="0">
                <a:cs typeface="Calibri"/>
              </a:rPr>
              <a:t>These programs have a specific scope and sequence for instruction</a:t>
            </a:r>
          </a:p>
          <a:p>
            <a:pPr marL="200660" lvl="1" indent="0"/>
            <a:endParaRPr lang="en-US" sz="2600" dirty="0">
              <a:cs typeface="Calibri"/>
            </a:endParaRPr>
          </a:p>
          <a:p>
            <a:pPr marL="200660" lvl="1" indent="0">
              <a:buNone/>
            </a:pPr>
            <a:r>
              <a:rPr lang="en-US" sz="2400" dirty="0">
                <a:cs typeface="Calibri"/>
              </a:rPr>
              <a:t>Decodable books are great for beginning readers</a:t>
            </a:r>
            <a:endParaRPr lang="en-US" sz="2600" dirty="0">
              <a:cs typeface="Calibri"/>
            </a:endParaRPr>
          </a:p>
          <a:p>
            <a:pPr marL="543560" lvl="1" indent="-342900">
              <a:buFont typeface="Courier New" pitchFamily="34" charset="0"/>
              <a:buChar char="o"/>
            </a:pPr>
            <a:r>
              <a:rPr lang="en-US" sz="2400" dirty="0">
                <a:cs typeface="Calibri"/>
              </a:rPr>
              <a:t>BUT....restricted in vocabulary</a:t>
            </a:r>
            <a:endParaRPr lang="en-US" sz="2600" dirty="0">
              <a:cs typeface="Calibri"/>
            </a:endParaRPr>
          </a:p>
          <a:p>
            <a:pPr marL="543560" lvl="1" indent="-342900">
              <a:buFont typeface="Courier New" pitchFamily="34" charset="0"/>
              <a:buChar char="o"/>
            </a:pPr>
            <a:r>
              <a:rPr lang="en-US" sz="2400" dirty="0">
                <a:cs typeface="Calibri"/>
              </a:rPr>
              <a:t>More skilled readers benefit from wide reading</a:t>
            </a:r>
            <a:endParaRPr lang="en-US" sz="2600" dirty="0">
              <a:cs typeface="Calibri"/>
            </a:endParaRPr>
          </a:p>
          <a:p>
            <a:pPr marL="543560" lvl="1" indent="-342900">
              <a:buFont typeface="Courier New" pitchFamily="34" charset="0"/>
              <a:buChar char="o"/>
            </a:pPr>
            <a:r>
              <a:rPr lang="en-US" sz="2400" dirty="0">
                <a:cs typeface="Calibri"/>
              </a:rPr>
              <a:t>Read beyond just decodable books</a:t>
            </a:r>
          </a:p>
          <a:p>
            <a:pPr marL="543560" lvl="1" indent="-342900">
              <a:buFont typeface="Courier New" pitchFamily="34" charset="0"/>
              <a:buChar char="o"/>
            </a:pPr>
            <a:r>
              <a:rPr lang="en-US" sz="2400" dirty="0">
                <a:cs typeface="Calibri"/>
              </a:rPr>
              <a:t>Most vocabulary is learned from books rather than conversations</a:t>
            </a:r>
            <a:endParaRPr lang="en-US" dirty="0"/>
          </a:p>
          <a:p>
            <a:pPr marL="543560" lvl="1" indent="-342900">
              <a:buFont typeface="Courier New" pitchFamily="34" charset="0"/>
              <a:buChar char="o"/>
            </a:pPr>
            <a:r>
              <a:rPr lang="en-US" sz="2400" dirty="0">
                <a:cs typeface="Calibri"/>
              </a:rPr>
              <a:t>Vocabulary builds comprehension! </a:t>
            </a:r>
          </a:p>
          <a:p>
            <a:pPr marL="200660" lvl="1" indent="0">
              <a:buNone/>
            </a:pPr>
            <a:endParaRPr lang="en-US" dirty="0">
              <a:cs typeface="Calibri"/>
            </a:endParaRPr>
          </a:p>
        </p:txBody>
      </p:sp>
    </p:spTree>
    <p:extLst>
      <p:ext uri="{BB962C8B-B14F-4D97-AF65-F5344CB8AC3E}">
        <p14:creationId xmlns:p14="http://schemas.microsoft.com/office/powerpoint/2010/main" val="40210984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569EA-59A4-4290-8022-7C4F8B868E2A}"/>
              </a:ext>
            </a:extLst>
          </p:cNvPr>
          <p:cNvSpPr>
            <a:spLocks noGrp="1"/>
          </p:cNvSpPr>
          <p:nvPr>
            <p:ph type="title"/>
          </p:nvPr>
        </p:nvSpPr>
        <p:spPr/>
        <p:txBody>
          <a:bodyPr/>
          <a:lstStyle/>
          <a:p>
            <a:r>
              <a:rPr lang="en-US" dirty="0">
                <a:cs typeface="Calibri Light"/>
              </a:rPr>
              <a:t>Research Continued........</a:t>
            </a:r>
            <a:endParaRPr lang="en-US" dirty="0"/>
          </a:p>
        </p:txBody>
      </p:sp>
      <p:sp>
        <p:nvSpPr>
          <p:cNvPr id="3" name="Content Placeholder 2">
            <a:extLst>
              <a:ext uri="{FF2B5EF4-FFF2-40B4-BE49-F238E27FC236}">
                <a16:creationId xmlns:a16="http://schemas.microsoft.com/office/drawing/2014/main" id="{2030C6ED-8FF9-490B-9CE1-09FFD5123B3D}"/>
              </a:ext>
            </a:extLst>
          </p:cNvPr>
          <p:cNvSpPr>
            <a:spLocks noGrp="1"/>
          </p:cNvSpPr>
          <p:nvPr>
            <p:ph idx="1"/>
          </p:nvPr>
        </p:nvSpPr>
        <p:spPr/>
        <p:txBody>
          <a:bodyPr vert="horz" lIns="0" tIns="45720" rIns="0" bIns="45720" rtlCol="0" anchor="t">
            <a:normAutofit lnSpcReduction="10000"/>
          </a:bodyPr>
          <a:lstStyle/>
          <a:p>
            <a:r>
              <a:rPr lang="en-US" dirty="0">
                <a:cs typeface="Calibri"/>
              </a:rPr>
              <a:t>Teaching morphology may help with literacy development</a:t>
            </a:r>
          </a:p>
          <a:p>
            <a:pPr marL="383540" lvl="1"/>
            <a:r>
              <a:rPr lang="en-US" dirty="0">
                <a:cs typeface="Calibri"/>
              </a:rPr>
              <a:t>(Castles, </a:t>
            </a:r>
            <a:r>
              <a:rPr lang="en-US" err="1">
                <a:cs typeface="Calibri"/>
              </a:rPr>
              <a:t>Rastle</a:t>
            </a:r>
            <a:r>
              <a:rPr lang="en-US">
                <a:cs typeface="Calibri"/>
              </a:rPr>
              <a:t> and Nation, 2018)</a:t>
            </a:r>
          </a:p>
          <a:p>
            <a:r>
              <a:rPr lang="en-US" dirty="0">
                <a:cs typeface="Calibri"/>
              </a:rPr>
              <a:t>Oral language skills in preschoolers is associated with later reading </a:t>
            </a:r>
            <a:r>
              <a:rPr lang="en-US">
                <a:cs typeface="Calibri"/>
              </a:rPr>
              <a:t>comprehension (Cain and Oakhill, 2007</a:t>
            </a:r>
            <a:r>
              <a:rPr lang="en-US" dirty="0">
                <a:cs typeface="Calibri"/>
              </a:rPr>
              <a:t>). </a:t>
            </a:r>
          </a:p>
          <a:p>
            <a:r>
              <a:rPr lang="en-US">
                <a:cs typeface="Calibri"/>
              </a:rPr>
              <a:t>Vocabulary instruction can help with reading comprehension skills</a:t>
            </a:r>
            <a:endParaRPr lang="en-US"/>
          </a:p>
          <a:p>
            <a:pPr marL="383540" lvl="1"/>
            <a:r>
              <a:rPr lang="en-US">
                <a:cs typeface="Calibri"/>
              </a:rPr>
              <a:t>Synonyms</a:t>
            </a:r>
            <a:endParaRPr lang="en-US" dirty="0">
              <a:cs typeface="Calibri"/>
            </a:endParaRPr>
          </a:p>
          <a:p>
            <a:pPr marL="383540" lvl="1"/>
            <a:r>
              <a:rPr lang="en-US">
                <a:cs typeface="Calibri"/>
              </a:rPr>
              <a:t>Context clues</a:t>
            </a:r>
            <a:endParaRPr lang="en-US" dirty="0">
              <a:cs typeface="Calibri"/>
            </a:endParaRPr>
          </a:p>
          <a:p>
            <a:pPr marL="383540" lvl="1"/>
            <a:r>
              <a:rPr lang="en-US">
                <a:cs typeface="Calibri"/>
              </a:rPr>
              <a:t>Discussing words in detail; not just definitions</a:t>
            </a:r>
            <a:endParaRPr lang="en-US" dirty="0">
              <a:cs typeface="Calibri"/>
            </a:endParaRPr>
          </a:p>
          <a:p>
            <a:pPr marL="383540" lvl="1"/>
            <a:endParaRPr lang="en-US" dirty="0">
              <a:cs typeface="Calibri"/>
            </a:endParaRPr>
          </a:p>
          <a:p>
            <a:pPr marL="200660" lvl="1" indent="0">
              <a:buNone/>
            </a:pPr>
            <a:r>
              <a:rPr lang="en-US">
                <a:cs typeface="Calibri"/>
              </a:rPr>
              <a:t>Children benefit from knowing about cohesive devices</a:t>
            </a:r>
            <a:endParaRPr lang="en-US" dirty="0">
              <a:cs typeface="Calibri"/>
            </a:endParaRPr>
          </a:p>
          <a:p>
            <a:pPr marL="383540" lvl="1">
              <a:buFont typeface="Courier New" pitchFamily="34" charset="0"/>
              <a:buChar char="o"/>
            </a:pPr>
            <a:r>
              <a:rPr lang="en-US">
                <a:cs typeface="Calibri"/>
              </a:rPr>
              <a:t>Pronouns</a:t>
            </a:r>
            <a:endParaRPr lang="en-US" dirty="0">
              <a:cs typeface="Calibri"/>
            </a:endParaRPr>
          </a:p>
          <a:p>
            <a:pPr marL="383540" lvl="1">
              <a:buFont typeface="Courier New" pitchFamily="34" charset="0"/>
              <a:buChar char="o"/>
            </a:pPr>
            <a:r>
              <a:rPr lang="en-US">
                <a:cs typeface="Calibri"/>
              </a:rPr>
              <a:t>Connectives</a:t>
            </a:r>
            <a:endParaRPr lang="en-US" dirty="0">
              <a:cs typeface="Calibri"/>
            </a:endParaRPr>
          </a:p>
          <a:p>
            <a:pPr marL="200660" lvl="1" indent="0">
              <a:buNone/>
            </a:pPr>
            <a:endParaRPr lang="en-US" dirty="0">
              <a:cs typeface="Calibri"/>
            </a:endParaRPr>
          </a:p>
          <a:p>
            <a:pPr marL="383540" lvl="1"/>
            <a:endParaRPr lang="en-US" dirty="0">
              <a:cs typeface="Calibri"/>
            </a:endParaRPr>
          </a:p>
          <a:p>
            <a:pPr marL="0" indent="0">
              <a:buNone/>
            </a:pPr>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9206016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900" y="-748001"/>
            <a:ext cx="2400300" cy="2286000"/>
          </a:xfrm>
        </p:spPr>
        <p:txBody>
          <a:bodyPr/>
          <a:lstStyle/>
          <a:p>
            <a:r>
              <a:rPr lang="en-US"/>
              <a:t>The BIG Take-Away</a:t>
            </a:r>
          </a:p>
        </p:txBody>
      </p:sp>
      <p:sp>
        <p:nvSpPr>
          <p:cNvPr id="10" name="Text Placeholder 9"/>
          <p:cNvSpPr>
            <a:spLocks noGrp="1"/>
          </p:cNvSpPr>
          <p:nvPr>
            <p:ph type="body" sz="half" idx="2"/>
          </p:nvPr>
        </p:nvSpPr>
        <p:spPr>
          <a:xfrm>
            <a:off x="342900" y="2354580"/>
            <a:ext cx="2599660" cy="3950624"/>
          </a:xfrm>
        </p:spPr>
        <p:txBody>
          <a:bodyPr vert="horz" lIns="91440" tIns="45720" rIns="91440" bIns="45720" rtlCol="0" anchor="t">
            <a:normAutofit lnSpcReduction="10000"/>
          </a:bodyPr>
          <a:lstStyle/>
          <a:p>
            <a:pPr marL="285750" indent="-285750">
              <a:buFontTx/>
              <a:buChar char="•"/>
            </a:pPr>
            <a:r>
              <a:rPr lang="en-US" sz="2000" dirty="0"/>
              <a:t>There is not a “one-size-fits-all” approach to reading comprehension assessment and/or intervention</a:t>
            </a:r>
            <a:endParaRPr lang="en-US" sz="2000" dirty="0">
              <a:cs typeface="Calibri"/>
            </a:endParaRPr>
          </a:p>
          <a:p>
            <a:pPr marL="285750" indent="-285750">
              <a:buFontTx/>
              <a:buChar char="•"/>
            </a:pPr>
            <a:r>
              <a:rPr lang="en-US" sz="2000" dirty="0"/>
              <a:t>Professional collaboration can greatly impact outcomes</a:t>
            </a:r>
            <a:endParaRPr lang="en-US" sz="2000" dirty="0">
              <a:cs typeface="Calibri"/>
            </a:endParaRPr>
          </a:p>
          <a:p>
            <a:pPr marL="285750" indent="-285750">
              <a:buFontTx/>
              <a:buChar char="•"/>
            </a:pPr>
            <a:r>
              <a:rPr lang="en-US" sz="2000" dirty="0"/>
              <a:t>Student motivation can be a key to time spent reading </a:t>
            </a:r>
            <a:endParaRPr lang="en-US" sz="2000" dirty="0">
              <a:cs typeface="Calibri"/>
            </a:endParaRPr>
          </a:p>
          <a:p>
            <a:endParaRPr lang="en-US" sz="2000" dirty="0">
              <a:cs typeface="Calibri"/>
            </a:endParaRPr>
          </a:p>
        </p:txBody>
      </p:sp>
      <p:graphicFrame>
        <p:nvGraphicFramePr>
          <p:cNvPr id="6" name="Diagram 6">
            <a:extLst>
              <a:ext uri="{FF2B5EF4-FFF2-40B4-BE49-F238E27FC236}">
                <a16:creationId xmlns:a16="http://schemas.microsoft.com/office/drawing/2014/main" id="{B2E63B4F-8ED9-49E1-8BC1-9CD245A0CDDB}"/>
              </a:ext>
            </a:extLst>
          </p:cNvPr>
          <p:cNvGraphicFramePr/>
          <p:nvPr>
            <p:extLst>
              <p:ext uri="{D42A27DB-BD31-4B8C-83A1-F6EECF244321}">
                <p14:modId xmlns:p14="http://schemas.microsoft.com/office/powerpoint/2010/main" val="1893831880"/>
              </p:ext>
            </p:extLst>
          </p:nvPr>
        </p:nvGraphicFramePr>
        <p:xfrm>
          <a:off x="3706776" y="392607"/>
          <a:ext cx="4869180" cy="5603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18853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05E5A-DCDB-4075-81D6-EBA80851DAF0}"/>
              </a:ext>
            </a:extLst>
          </p:cNvPr>
          <p:cNvSpPr>
            <a:spLocks noGrp="1"/>
          </p:cNvSpPr>
          <p:nvPr>
            <p:ph type="title"/>
          </p:nvPr>
        </p:nvSpPr>
        <p:spPr/>
        <p:txBody>
          <a:bodyPr/>
          <a:lstStyle/>
          <a:p>
            <a:r>
              <a:rPr lang="en-US">
                <a:cs typeface="Calibri Light"/>
              </a:rPr>
              <a:t>Resources</a:t>
            </a:r>
            <a:endParaRPr lang="en-US"/>
          </a:p>
        </p:txBody>
      </p:sp>
      <p:sp>
        <p:nvSpPr>
          <p:cNvPr id="3" name="Content Placeholder 2"/>
          <p:cNvSpPr>
            <a:spLocks noGrp="1"/>
          </p:cNvSpPr>
          <p:nvPr>
            <p:ph idx="1"/>
          </p:nvPr>
        </p:nvSpPr>
        <p:spPr>
          <a:xfrm>
            <a:off x="822959" y="1679600"/>
            <a:ext cx="7955812" cy="4475243"/>
          </a:xfrm>
        </p:spPr>
        <p:txBody>
          <a:bodyPr vert="horz" lIns="0" tIns="45720" rIns="0" bIns="45720" rtlCol="0" anchor="t">
            <a:noAutofit/>
          </a:bodyPr>
          <a:lstStyle/>
          <a:p>
            <a:pPr marL="200660" lvl="1" indent="0">
              <a:buNone/>
            </a:pPr>
            <a:r>
              <a:rPr lang="en-US" sz="2200" dirty="0">
                <a:cs typeface="Calibri"/>
              </a:rPr>
              <a:t>American Speech-Language and Hearing Association (ASHA)</a:t>
            </a:r>
          </a:p>
          <a:p>
            <a:pPr marL="383540" lvl="1"/>
            <a:r>
              <a:rPr lang="en-US" sz="2200" dirty="0">
                <a:cs typeface="Calibri"/>
                <a:hlinkClick r:id="rId2"/>
              </a:rPr>
              <a:t>www.asha.org</a:t>
            </a:r>
            <a:endParaRPr lang="en-US" sz="2200" dirty="0">
              <a:cs typeface="Calibri"/>
            </a:endParaRPr>
          </a:p>
          <a:p>
            <a:pPr marL="200660" lvl="1" indent="0">
              <a:buNone/>
            </a:pPr>
            <a:r>
              <a:rPr lang="en-US" sz="2200" dirty="0">
                <a:cs typeface="Calibri"/>
              </a:rPr>
              <a:t>Florida Center for Reading Research (FCRR)</a:t>
            </a:r>
            <a:endParaRPr lang="en-US" dirty="0">
              <a:cs typeface="Calibri"/>
            </a:endParaRPr>
          </a:p>
          <a:p>
            <a:pPr marL="383540" lvl="1">
              <a:buFont typeface="Calibri"/>
              <a:buChar char="◦"/>
            </a:pPr>
            <a:r>
              <a:rPr lang="en-US" sz="2200" dirty="0">
                <a:cs typeface="Calibri"/>
                <a:hlinkClick r:id="rId3"/>
              </a:rPr>
              <a:t>http://www.fcrr.org</a:t>
            </a:r>
            <a:endParaRPr lang="en-US" sz="2200">
              <a:cs typeface="Calibri"/>
            </a:endParaRPr>
          </a:p>
          <a:p>
            <a:r>
              <a:rPr lang="en-US" dirty="0">
                <a:cs typeface="Calibri"/>
              </a:rPr>
              <a:t> IES Practice Guides</a:t>
            </a:r>
          </a:p>
          <a:p>
            <a:pPr marL="383540" lvl="1">
              <a:buFont typeface="Calibri"/>
              <a:buChar char="◦"/>
            </a:pPr>
            <a:r>
              <a:rPr lang="en-US" sz="2000" dirty="0">
                <a:cs typeface="Calibri"/>
              </a:rPr>
              <a:t>Foundational Skills to Support Reading K-3</a:t>
            </a:r>
          </a:p>
          <a:p>
            <a:pPr marL="383540" lvl="1">
              <a:buFont typeface="Calibri"/>
              <a:buChar char="◦"/>
            </a:pPr>
            <a:r>
              <a:rPr lang="en-US" sz="2000" dirty="0">
                <a:cs typeface="Calibri"/>
              </a:rPr>
              <a:t>Improving Reading Comprehension in Kindergarten through 3rd grade</a:t>
            </a:r>
          </a:p>
          <a:p>
            <a:pPr marL="383540" lvl="1">
              <a:buFont typeface="Calibri"/>
              <a:buChar char="◦"/>
            </a:pPr>
            <a:r>
              <a:rPr lang="en-US" sz="2000" dirty="0">
                <a:cs typeface="Calibri"/>
                <a:hlinkClick r:id="rId4"/>
              </a:rPr>
              <a:t>http://ies.ed.gov/ncee/wwc/Practice</a:t>
            </a:r>
            <a:r>
              <a:rPr lang="en-US" sz="2000" dirty="0">
                <a:cs typeface="Calibri"/>
                <a:hlinkClick r:id="rId5"/>
              </a:rPr>
              <a:t>Guides</a:t>
            </a:r>
            <a:endParaRPr lang="en-US" sz="2200" dirty="0">
              <a:cs typeface="Calibri"/>
            </a:endParaRPr>
          </a:p>
          <a:p>
            <a:pPr marL="200660" lvl="1" indent="0">
              <a:buNone/>
            </a:pPr>
            <a:r>
              <a:rPr lang="en-US" sz="2200" dirty="0">
                <a:cs typeface="Calibri"/>
              </a:rPr>
              <a:t>International</a:t>
            </a:r>
            <a:r>
              <a:rPr lang="en-US" sz="2200" dirty="0"/>
              <a:t> Dyslexia Association</a:t>
            </a:r>
            <a:endParaRPr lang="en-US" sz="2200" dirty="0">
              <a:cs typeface="Calibri"/>
            </a:endParaRPr>
          </a:p>
          <a:p>
            <a:pPr marL="383540" lvl="1">
              <a:buFont typeface="Calibri"/>
              <a:buChar char="◦"/>
            </a:pPr>
            <a:r>
              <a:rPr lang="en-US" sz="2200" dirty="0">
                <a:hlinkClick r:id="rId6"/>
              </a:rPr>
              <a:t>h</a:t>
            </a:r>
            <a:r>
              <a:rPr lang="en-US" sz="2200" dirty="0">
                <a:hlinkClick r:id="rId7"/>
              </a:rPr>
              <a:t>ttp://dyslexiaida.org</a:t>
            </a:r>
            <a:endParaRPr lang="en-US" sz="2200" dirty="0"/>
          </a:p>
          <a:p>
            <a:pPr marL="200660" lvl="1" indent="0">
              <a:buNone/>
            </a:pPr>
            <a:endParaRPr lang="en-US" sz="2500" dirty="0">
              <a:cs typeface="Calibri"/>
            </a:endParaRPr>
          </a:p>
          <a:p>
            <a:endParaRPr lang="en-US" dirty="0">
              <a:cs typeface="Calibri"/>
            </a:endParaRPr>
          </a:p>
          <a:p>
            <a:pPr marL="200660" lvl="1" indent="0">
              <a:buNone/>
            </a:pPr>
            <a:endParaRPr lang="en-US">
              <a:cs typeface="Calibri"/>
            </a:endParaRPr>
          </a:p>
          <a:p>
            <a:endParaRPr lang="en-US">
              <a:cs typeface="Calibri"/>
            </a:endParaRPr>
          </a:p>
        </p:txBody>
      </p:sp>
    </p:spTree>
    <p:extLst>
      <p:ext uri="{BB962C8B-B14F-4D97-AF65-F5344CB8AC3E}">
        <p14:creationId xmlns:p14="http://schemas.microsoft.com/office/powerpoint/2010/main" val="24435335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7425B-210D-401C-B53D-36667318B607}"/>
              </a:ext>
            </a:extLst>
          </p:cNvPr>
          <p:cNvSpPr>
            <a:spLocks noGrp="1"/>
          </p:cNvSpPr>
          <p:nvPr>
            <p:ph type="title"/>
          </p:nvPr>
        </p:nvSpPr>
        <p:spPr/>
        <p:txBody>
          <a:bodyPr/>
          <a:lstStyle/>
          <a:p>
            <a:r>
              <a:rPr lang="en-US">
                <a:cs typeface="Calibri Light"/>
              </a:rPr>
              <a:t>More Resources.......</a:t>
            </a:r>
            <a:endParaRPr lang="en-US"/>
          </a:p>
        </p:txBody>
      </p:sp>
      <p:sp>
        <p:nvSpPr>
          <p:cNvPr id="3" name="Content Placeholder 2">
            <a:extLst>
              <a:ext uri="{FF2B5EF4-FFF2-40B4-BE49-F238E27FC236}">
                <a16:creationId xmlns:a16="http://schemas.microsoft.com/office/drawing/2014/main" id="{370A933C-5356-43A6-956A-382AD83530AB}"/>
              </a:ext>
            </a:extLst>
          </p:cNvPr>
          <p:cNvSpPr>
            <a:spLocks noGrp="1"/>
          </p:cNvSpPr>
          <p:nvPr>
            <p:ph idx="1"/>
          </p:nvPr>
        </p:nvSpPr>
        <p:spPr/>
        <p:txBody>
          <a:bodyPr vert="horz" lIns="0" tIns="45720" rIns="0" bIns="45720" rtlCol="0" anchor="t">
            <a:normAutofit/>
          </a:bodyPr>
          <a:lstStyle/>
          <a:p>
            <a:pPr marL="200660" lvl="1" indent="0">
              <a:buNone/>
            </a:pPr>
            <a:r>
              <a:rPr lang="en-US" sz="2000" dirty="0">
                <a:cs typeface="Calibri"/>
              </a:rPr>
              <a:t>Phonological awareness intervention: Beyond the Basics</a:t>
            </a:r>
          </a:p>
          <a:p>
            <a:pPr marL="543560" lvl="1" indent="-342900">
              <a:buFont typeface="Courier New" pitchFamily="34" charset="0"/>
              <a:buChar char="o"/>
            </a:pPr>
            <a:r>
              <a:rPr lang="en-US" sz="2000" dirty="0">
                <a:cs typeface="Calibri"/>
              </a:rPr>
              <a:t>Schuele and Boudreau (2008) article for best practices for speech-language pathologists</a:t>
            </a:r>
          </a:p>
          <a:p>
            <a:pPr marL="200660" lvl="1" indent="0">
              <a:buNone/>
            </a:pPr>
            <a:endParaRPr lang="en-US" sz="2000" dirty="0">
              <a:cs typeface="Calibri"/>
            </a:endParaRPr>
          </a:p>
          <a:p>
            <a:pPr marL="200660" lvl="1" indent="0">
              <a:buNone/>
            </a:pPr>
            <a:r>
              <a:rPr lang="en-US" sz="2000" dirty="0">
                <a:cs typeface="Calibri"/>
              </a:rPr>
              <a:t>Reading Rockets</a:t>
            </a:r>
            <a:endParaRPr lang="en-US" dirty="0"/>
          </a:p>
          <a:p>
            <a:pPr marL="383540" lvl="1">
              <a:buFont typeface="Calibri"/>
              <a:buChar char="◦"/>
            </a:pPr>
            <a:r>
              <a:rPr lang="en-US" sz="2000" dirty="0">
                <a:cs typeface="Calibri"/>
                <a:hlinkClick r:id="rId2"/>
              </a:rPr>
              <a:t>http://www.readingrockets.org</a:t>
            </a:r>
            <a:endParaRPr lang="en-US" sz="2000">
              <a:cs typeface="Calibri"/>
            </a:endParaRPr>
          </a:p>
          <a:p>
            <a:pPr marL="200660" lvl="1" indent="0">
              <a:buNone/>
            </a:pPr>
            <a:endParaRPr lang="en-US" sz="2000" dirty="0">
              <a:cs typeface="Calibri"/>
            </a:endParaRPr>
          </a:p>
          <a:p>
            <a:pPr marL="200660" lvl="1" indent="0">
              <a:buNone/>
            </a:pPr>
            <a:r>
              <a:rPr lang="en-US" sz="2000" dirty="0">
                <a:cs typeface="Calibri"/>
              </a:rPr>
              <a:t>What Works Clearing House (WWC)</a:t>
            </a:r>
            <a:endParaRPr lang="en-US" dirty="0"/>
          </a:p>
          <a:p>
            <a:pPr marL="383540" lvl="1"/>
            <a:r>
              <a:rPr lang="en-US" sz="2000" dirty="0">
                <a:cs typeface="Calibri"/>
                <a:hlinkClick r:id="rId3"/>
              </a:rPr>
              <a:t>http://ies.ed.gov/ncee/wwc</a:t>
            </a:r>
            <a:endParaRPr lang="en-US" sz="2000" dirty="0">
              <a:cs typeface="Calibri"/>
            </a:endParaRPr>
          </a:p>
          <a:p>
            <a:pPr marL="383540" lvl="1"/>
            <a:endParaRPr lang="en-US" sz="2000"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14917610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7E216-FEA7-4E34-8B09-C1BD3CD83656}"/>
              </a:ext>
            </a:extLst>
          </p:cNvPr>
          <p:cNvSpPr>
            <a:spLocks noGrp="1"/>
          </p:cNvSpPr>
          <p:nvPr>
            <p:ph type="title"/>
          </p:nvPr>
        </p:nvSpPr>
        <p:spPr>
          <a:xfrm>
            <a:off x="743216" y="977720"/>
            <a:ext cx="7543800" cy="1450757"/>
          </a:xfrm>
        </p:spPr>
        <p:txBody>
          <a:bodyPr/>
          <a:lstStyle/>
          <a:p>
            <a:pPr>
              <a:lnSpc>
                <a:spcPct val="90000"/>
              </a:lnSpc>
              <a:spcBef>
                <a:spcPts val="1200"/>
              </a:spcBef>
              <a:spcAft>
                <a:spcPts val="200"/>
              </a:spcAft>
            </a:pPr>
            <a:r>
              <a:rPr lang="en-US" dirty="0">
                <a:cs typeface="Calibri Light"/>
              </a:rPr>
              <a:t>References</a:t>
            </a:r>
            <a:endParaRPr lang="en-US" dirty="0"/>
          </a:p>
          <a:p>
            <a:endParaRPr lang="en-US">
              <a:cs typeface="Calibri Light"/>
            </a:endParaRPr>
          </a:p>
        </p:txBody>
      </p:sp>
      <p:sp>
        <p:nvSpPr>
          <p:cNvPr id="3" name="Content Placeholder 2">
            <a:extLst>
              <a:ext uri="{FF2B5EF4-FFF2-40B4-BE49-F238E27FC236}">
                <a16:creationId xmlns:a16="http://schemas.microsoft.com/office/drawing/2014/main" id="{DCFD8A4B-3604-4759-9CED-60EEF49EE602}"/>
              </a:ext>
            </a:extLst>
          </p:cNvPr>
          <p:cNvSpPr>
            <a:spLocks noGrp="1"/>
          </p:cNvSpPr>
          <p:nvPr>
            <p:ph idx="1"/>
          </p:nvPr>
        </p:nvSpPr>
        <p:spPr>
          <a:xfrm>
            <a:off x="822959" y="1752699"/>
            <a:ext cx="7543801" cy="4023360"/>
          </a:xfrm>
        </p:spPr>
        <p:txBody>
          <a:bodyPr vert="horz" lIns="0" tIns="45720" rIns="0" bIns="45720" rtlCol="0" anchor="t">
            <a:noAutofit/>
          </a:bodyPr>
          <a:lstStyle/>
          <a:p>
            <a:pPr marL="0" indent="0">
              <a:buNone/>
            </a:pPr>
            <a:r>
              <a:rPr lang="en-US" sz="1800" dirty="0">
                <a:cs typeface="Calibri"/>
              </a:rPr>
              <a:t>Anderson, R., Wilson, P., Fielding, I. (1988). Growth in reading and how children spend their time outside of school. </a:t>
            </a:r>
            <a:r>
              <a:rPr lang="en-US" sz="1800" i="1" dirty="0">
                <a:cs typeface="Calibri"/>
              </a:rPr>
              <a:t>Reading Research Quarterly, 23, </a:t>
            </a:r>
            <a:r>
              <a:rPr lang="en-US" sz="1800" dirty="0">
                <a:cs typeface="Calibri"/>
              </a:rPr>
              <a:t>285-303. </a:t>
            </a:r>
            <a:endParaRPr lang="en-US" sz="1800" i="1" dirty="0">
              <a:cs typeface="Calibri"/>
            </a:endParaRPr>
          </a:p>
          <a:p>
            <a:pPr marL="0" indent="0">
              <a:buNone/>
            </a:pPr>
            <a:r>
              <a:rPr lang="en-US" sz="1800" dirty="0">
                <a:cs typeface="Calibri"/>
              </a:rPr>
              <a:t>Cain, K. &amp; Oakhill, J. (2007). </a:t>
            </a:r>
            <a:r>
              <a:rPr lang="en-US" sz="1800" i="1" dirty="0">
                <a:cs typeface="Calibri"/>
              </a:rPr>
              <a:t>Children's comprehension problems in oral and written language: a cognitive perspective.</a:t>
            </a:r>
            <a:r>
              <a:rPr lang="en-US" sz="1800" dirty="0">
                <a:cs typeface="Calibri"/>
              </a:rPr>
              <a:t> New York, NY: The Guilford Press.</a:t>
            </a:r>
          </a:p>
          <a:p>
            <a:pPr marL="0" indent="0">
              <a:buNone/>
            </a:pPr>
            <a:r>
              <a:rPr lang="en-US" sz="1800" dirty="0">
                <a:cs typeface="Calibri"/>
              </a:rPr>
              <a:t>Castles, A., </a:t>
            </a:r>
            <a:r>
              <a:rPr lang="en-US" sz="1800" err="1">
                <a:cs typeface="Calibri"/>
              </a:rPr>
              <a:t>Rastle,K</a:t>
            </a:r>
            <a:r>
              <a:rPr lang="en-US" sz="1800" dirty="0">
                <a:cs typeface="Calibri"/>
              </a:rPr>
              <a:t>., &amp; Nation, K. (2018). Ending the reading wars: reading acquisition from novice to expert. </a:t>
            </a:r>
            <a:r>
              <a:rPr lang="en-US" sz="1800" i="1" dirty="0">
                <a:cs typeface="Calibri"/>
              </a:rPr>
              <a:t>Psychological Science in the Public Interest, 19, </a:t>
            </a:r>
            <a:r>
              <a:rPr lang="en-US" sz="1800" dirty="0">
                <a:cs typeface="Calibri"/>
              </a:rPr>
              <a:t> 5-51.</a:t>
            </a:r>
          </a:p>
          <a:p>
            <a:pPr marL="0" indent="0">
              <a:buNone/>
            </a:pPr>
            <a:r>
              <a:rPr lang="en-US" sz="1800" dirty="0">
                <a:cs typeface="Calibri"/>
              </a:rPr>
              <a:t>Chall, J. S. (1983). </a:t>
            </a:r>
            <a:r>
              <a:rPr lang="en-US" sz="1800" i="1" dirty="0">
                <a:cs typeface="Calibri"/>
              </a:rPr>
              <a:t>Stages of reading development. </a:t>
            </a:r>
            <a:r>
              <a:rPr lang="en-US" sz="1800" dirty="0">
                <a:cs typeface="Calibri"/>
              </a:rPr>
              <a:t>New York, NY: McGraw Hill.</a:t>
            </a:r>
          </a:p>
          <a:p>
            <a:pPr marL="0" indent="0">
              <a:lnSpc>
                <a:spcPct val="100000"/>
              </a:lnSpc>
              <a:spcBef>
                <a:spcPts val="1000"/>
              </a:spcBef>
              <a:spcAft>
                <a:spcPts val="0"/>
              </a:spcAft>
              <a:buNone/>
            </a:pPr>
            <a:r>
              <a:rPr lang="en-US" sz="1800" dirty="0">
                <a:cs typeface="Calibri"/>
              </a:rPr>
              <a:t>Duff, F. &amp; Clarke, P. (2011). Practitioner Review: </a:t>
            </a:r>
            <a:r>
              <a:rPr lang="en-US" sz="1800" i="1" dirty="0">
                <a:cs typeface="Calibri"/>
              </a:rPr>
              <a:t>Reading disorders: what are the e</a:t>
            </a:r>
            <a:r>
              <a:rPr lang="en-US" sz="1800" dirty="0">
                <a:cs typeface="Calibri"/>
              </a:rPr>
              <a:t>ffective interventions and how should be implemented and evaluated? </a:t>
            </a:r>
            <a:r>
              <a:rPr lang="en-US" sz="1800" i="1" dirty="0">
                <a:cs typeface="Calibri"/>
              </a:rPr>
              <a:t>The Journal</a:t>
            </a:r>
            <a:r>
              <a:rPr lang="en-US" sz="1800" dirty="0">
                <a:cs typeface="Calibri"/>
              </a:rPr>
              <a:t> </a:t>
            </a:r>
            <a:r>
              <a:rPr lang="en-US" sz="1800" i="1" dirty="0">
                <a:cs typeface="Calibri"/>
              </a:rPr>
              <a:t>of Child Psychology and Psychiatry, 52, </a:t>
            </a:r>
            <a:r>
              <a:rPr lang="en-US" sz="1800" dirty="0">
                <a:cs typeface="Calibri"/>
              </a:rPr>
              <a:t>3-12. </a:t>
            </a:r>
          </a:p>
          <a:p>
            <a:pPr marL="0" indent="0">
              <a:buNone/>
            </a:pPr>
            <a:r>
              <a:rPr lang="en-US" sz="1800" err="1">
                <a:cs typeface="Calibri"/>
              </a:rPr>
              <a:t>Ehri</a:t>
            </a:r>
            <a:r>
              <a:rPr lang="en-US" sz="1800" dirty="0">
                <a:cs typeface="Calibri"/>
              </a:rPr>
              <a:t>, L.C. (2005). Learning to read words:  Theory, findings, and issues. </a:t>
            </a:r>
            <a:r>
              <a:rPr lang="en-US" sz="1800" i="1" dirty="0">
                <a:cs typeface="Calibri"/>
              </a:rPr>
              <a:t>Scientific Studies of Reading, 9</a:t>
            </a:r>
            <a:r>
              <a:rPr lang="en-US" sz="1800" dirty="0">
                <a:cs typeface="Calibri"/>
              </a:rPr>
              <a:t>, 167-188.</a:t>
            </a:r>
          </a:p>
          <a:p>
            <a:endParaRPr lang="en-US" sz="1800" dirty="0">
              <a:cs typeface="Calibri"/>
            </a:endParaRPr>
          </a:p>
        </p:txBody>
      </p:sp>
    </p:spTree>
    <p:extLst>
      <p:ext uri="{BB962C8B-B14F-4D97-AF65-F5344CB8AC3E}">
        <p14:creationId xmlns:p14="http://schemas.microsoft.com/office/powerpoint/2010/main" val="24594666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A949B-A5CC-419F-8A6B-5EC593C3C41C}"/>
              </a:ext>
            </a:extLst>
          </p:cNvPr>
          <p:cNvSpPr>
            <a:spLocks noGrp="1"/>
          </p:cNvSpPr>
          <p:nvPr>
            <p:ph type="title"/>
          </p:nvPr>
        </p:nvSpPr>
        <p:spPr>
          <a:xfrm>
            <a:off x="822960" y="937848"/>
            <a:ext cx="7543800" cy="1450757"/>
          </a:xfrm>
        </p:spPr>
        <p:txBody>
          <a:bodyPr/>
          <a:lstStyle/>
          <a:p>
            <a:r>
              <a:rPr lang="en-US" dirty="0">
                <a:cs typeface="Calibri Light"/>
              </a:rPr>
              <a:t>References</a:t>
            </a:r>
          </a:p>
          <a:p>
            <a:endParaRPr lang="en-US" dirty="0">
              <a:cs typeface="Calibri Light"/>
            </a:endParaRPr>
          </a:p>
        </p:txBody>
      </p:sp>
      <p:sp>
        <p:nvSpPr>
          <p:cNvPr id="3" name="Content Placeholder 2">
            <a:extLst>
              <a:ext uri="{FF2B5EF4-FFF2-40B4-BE49-F238E27FC236}">
                <a16:creationId xmlns:a16="http://schemas.microsoft.com/office/drawing/2014/main" id="{8658C261-1605-4334-8AB5-4EE997255228}"/>
              </a:ext>
            </a:extLst>
          </p:cNvPr>
          <p:cNvSpPr>
            <a:spLocks noGrp="1"/>
          </p:cNvSpPr>
          <p:nvPr>
            <p:ph idx="1"/>
          </p:nvPr>
        </p:nvSpPr>
        <p:spPr>
          <a:xfrm>
            <a:off x="822959" y="1832443"/>
            <a:ext cx="7543801" cy="4023360"/>
          </a:xfrm>
        </p:spPr>
        <p:txBody>
          <a:bodyPr vert="horz" lIns="0" tIns="45720" rIns="0" bIns="45720" rtlCol="0" anchor="t">
            <a:noAutofit/>
          </a:bodyPr>
          <a:lstStyle/>
          <a:p>
            <a:pPr>
              <a:buFont typeface="Calibri"/>
              <a:buChar char=" "/>
            </a:pPr>
            <a:r>
              <a:rPr lang="en-US" sz="1800" dirty="0">
                <a:cs typeface="Calibri"/>
              </a:rPr>
              <a:t>Gough, P.B., &amp; </a:t>
            </a:r>
            <a:r>
              <a:rPr lang="en-US" sz="1800" err="1">
                <a:cs typeface="Calibri"/>
              </a:rPr>
              <a:t>Tunmer</a:t>
            </a:r>
            <a:r>
              <a:rPr lang="en-US" sz="1800" dirty="0">
                <a:cs typeface="Calibri"/>
              </a:rPr>
              <a:t>, W.E. (1986). Decoding, reading, and reading disability. </a:t>
            </a:r>
            <a:r>
              <a:rPr lang="en-US" sz="1800" i="1" dirty="0">
                <a:cs typeface="Calibri"/>
              </a:rPr>
              <a:t>Remedial and Special Education7</a:t>
            </a:r>
            <a:r>
              <a:rPr lang="en-US" sz="1800" dirty="0">
                <a:cs typeface="Calibri"/>
              </a:rPr>
              <a:t>(1), 6-10.</a:t>
            </a:r>
          </a:p>
          <a:p>
            <a:pPr>
              <a:buFont typeface="Calibri"/>
              <a:buChar char=" "/>
            </a:pPr>
            <a:r>
              <a:rPr lang="en-US" sz="1800" dirty="0">
                <a:cs typeface="Calibri"/>
              </a:rPr>
              <a:t>Khami, A., &amp; Catts, H. (2012). </a:t>
            </a:r>
            <a:r>
              <a:rPr lang="en-US" sz="1800" i="1" dirty="0">
                <a:cs typeface="Calibri"/>
              </a:rPr>
              <a:t>Language and Reading Disabilities</a:t>
            </a:r>
            <a:r>
              <a:rPr lang="en-US" sz="1800" dirty="0">
                <a:cs typeface="Calibri"/>
              </a:rPr>
              <a:t>, </a:t>
            </a:r>
            <a:r>
              <a:rPr lang="en-US" sz="1800" i="1" dirty="0">
                <a:cs typeface="Calibri"/>
              </a:rPr>
              <a:t>Third Edition. </a:t>
            </a:r>
            <a:r>
              <a:rPr lang="en-US" sz="1800" dirty="0">
                <a:cs typeface="Calibri"/>
              </a:rPr>
              <a:t>Upper Saddle River, NJ: Pearson Education, Inc. </a:t>
            </a:r>
          </a:p>
          <a:p>
            <a:r>
              <a:rPr lang="en-US" sz="1800" dirty="0">
                <a:cs typeface="Calibri"/>
              </a:rPr>
              <a:t>International Dyslexia Association. (n.d.). Retrieved from: https://dyslexiaida.org</a:t>
            </a:r>
          </a:p>
          <a:p>
            <a:pPr>
              <a:buFont typeface="Calibri"/>
              <a:buChar char=" "/>
            </a:pPr>
            <a:r>
              <a:rPr lang="en-US" sz="1800">
                <a:cs typeface="Calibri"/>
              </a:rPr>
              <a:t>Literacy Development Continuum. (n.d.). Retrieved from: </a:t>
            </a:r>
            <a:r>
              <a:rPr lang="en-US" sz="1800" dirty="0">
                <a:cs typeface="Calibri"/>
                <a:hlinkClick r:id="rId2"/>
              </a:rPr>
              <a:t>http://literacy.nationaldb.org/</a:t>
            </a:r>
            <a:endParaRPr lang="en-US" sz="1800" dirty="0">
              <a:cs typeface="Calibri"/>
            </a:endParaRPr>
          </a:p>
          <a:p>
            <a:pPr>
              <a:buFont typeface="Calibri"/>
              <a:buChar char=" "/>
            </a:pPr>
            <a:r>
              <a:rPr lang="en-US" sz="1800">
                <a:cs typeface="Calibri"/>
              </a:rPr>
              <a:t>National Reading Panel (2000). </a:t>
            </a:r>
            <a:r>
              <a:rPr lang="en-US" sz="1800" i="1">
                <a:cs typeface="Calibri"/>
              </a:rPr>
              <a:t>Teaching students to read: An evidenced-based assessment of the </a:t>
            </a:r>
            <a:r>
              <a:rPr lang="en-US" sz="1800" i="1" dirty="0">
                <a:cs typeface="Calibri"/>
              </a:rPr>
              <a:t>scientific research literature on reading and its implications for reading </a:t>
            </a:r>
            <a:r>
              <a:rPr lang="en-US" sz="1800" i="1">
                <a:cs typeface="Calibri"/>
              </a:rPr>
              <a:t>instruction. </a:t>
            </a:r>
            <a:r>
              <a:rPr lang="en-US" sz="1800">
                <a:cs typeface="Calibri"/>
              </a:rPr>
              <a:t>Retrieved from:</a:t>
            </a:r>
            <a:r>
              <a:rPr lang="en-US" sz="1800" dirty="0">
                <a:cs typeface="Calibri"/>
              </a:rPr>
              <a:t>  </a:t>
            </a:r>
            <a:r>
              <a:rPr lang="en-US" sz="1800" dirty="0">
                <a:cs typeface="Calibri"/>
                <a:hlinkClick r:id="rId3"/>
              </a:rPr>
              <a:t>http://www.nichd.nih.gov/research/supported/nrp</a:t>
            </a:r>
            <a:endParaRPr lang="en-US" sz="1800" dirty="0">
              <a:cs typeface="Calibri"/>
            </a:endParaRPr>
          </a:p>
        </p:txBody>
      </p:sp>
    </p:spTree>
    <p:extLst>
      <p:ext uri="{BB962C8B-B14F-4D97-AF65-F5344CB8AC3E}">
        <p14:creationId xmlns:p14="http://schemas.microsoft.com/office/powerpoint/2010/main" val="3402326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5C515-0C46-431C-95D1-189F901E4D41}"/>
              </a:ext>
            </a:extLst>
          </p:cNvPr>
          <p:cNvSpPr>
            <a:spLocks noGrp="1"/>
          </p:cNvSpPr>
          <p:nvPr>
            <p:ph type="title"/>
          </p:nvPr>
        </p:nvSpPr>
        <p:spPr/>
        <p:txBody>
          <a:bodyPr/>
          <a:lstStyle/>
          <a:p>
            <a:r>
              <a:rPr lang="en-US" dirty="0">
                <a:cs typeface="Calibri Light"/>
              </a:rPr>
              <a:t>References</a:t>
            </a:r>
            <a:endParaRPr lang="en-US" dirty="0"/>
          </a:p>
        </p:txBody>
      </p:sp>
      <p:sp>
        <p:nvSpPr>
          <p:cNvPr id="3" name="Content Placeholder 2">
            <a:extLst>
              <a:ext uri="{FF2B5EF4-FFF2-40B4-BE49-F238E27FC236}">
                <a16:creationId xmlns:a16="http://schemas.microsoft.com/office/drawing/2014/main" id="{C470F1E5-7A02-4522-8329-CA53AEAF3380}"/>
              </a:ext>
            </a:extLst>
          </p:cNvPr>
          <p:cNvSpPr>
            <a:spLocks noGrp="1"/>
          </p:cNvSpPr>
          <p:nvPr>
            <p:ph idx="1"/>
          </p:nvPr>
        </p:nvSpPr>
        <p:spPr>
          <a:xfrm>
            <a:off x="822959" y="1779281"/>
            <a:ext cx="7876069" cy="4319890"/>
          </a:xfrm>
        </p:spPr>
        <p:txBody>
          <a:bodyPr vert="horz" lIns="0" tIns="45720" rIns="0" bIns="45720" rtlCol="0" anchor="t">
            <a:noAutofit/>
          </a:bodyPr>
          <a:lstStyle/>
          <a:p>
            <a:pPr marL="0" indent="0">
              <a:buNone/>
            </a:pPr>
            <a:r>
              <a:rPr lang="en-US" sz="1800" dirty="0">
                <a:cs typeface="Calibri"/>
              </a:rPr>
              <a:t>National assessment of educational progress (2015).  Retrieved from: </a:t>
            </a:r>
            <a:r>
              <a:rPr lang="en-US" sz="1800" dirty="0">
                <a:cs typeface="Calibri"/>
                <a:hlinkClick r:id="rId2"/>
              </a:rPr>
              <a:t>https://www.gadoe.org/Curriculum-Instruction-and-Assessment/Assessment/Pages/NAEP.aspx</a:t>
            </a:r>
            <a:endParaRPr lang="en-US" sz="1800" dirty="0">
              <a:cs typeface="Calibri"/>
            </a:endParaRPr>
          </a:p>
          <a:p>
            <a:pPr marL="0" indent="0">
              <a:buNone/>
            </a:pPr>
            <a:r>
              <a:rPr lang="en-US" sz="1800" dirty="0">
                <a:cs typeface="Calibri"/>
              </a:rPr>
              <a:t>National center for education statistics (2017). </a:t>
            </a:r>
            <a:r>
              <a:rPr lang="en-US" sz="1800" i="1" dirty="0">
                <a:cs typeface="Calibri"/>
              </a:rPr>
              <a:t>National assessment of educational progress</a:t>
            </a:r>
            <a:r>
              <a:rPr lang="en-US" sz="1800" dirty="0">
                <a:cs typeface="Calibri"/>
              </a:rPr>
              <a:t>.  Retrieved  from: https://nces.ed.gov/nationsreportcard/</a:t>
            </a:r>
          </a:p>
          <a:p>
            <a:pPr marL="0" indent="0">
              <a:buNone/>
            </a:pPr>
            <a:r>
              <a:rPr lang="en-US" sz="1800" dirty="0">
                <a:cs typeface="Calibri"/>
              </a:rPr>
              <a:t>National institute of deafness and other communication disorders (n.d.). </a:t>
            </a:r>
            <a:r>
              <a:rPr lang="en-US" sz="1800" i="1" dirty="0">
                <a:cs typeface="Calibri"/>
              </a:rPr>
              <a:t>Quick s</a:t>
            </a:r>
            <a:r>
              <a:rPr lang="en-US" sz="1800" i="1">
                <a:cs typeface="Calibri"/>
              </a:rPr>
              <a:t>tatistics about voice, speech, language</a:t>
            </a:r>
            <a:r>
              <a:rPr lang="en-US" sz="1800">
                <a:cs typeface="Calibri"/>
              </a:rPr>
              <a:t>.  Retrieved </a:t>
            </a:r>
            <a:r>
              <a:rPr lang="en-US" sz="1800" dirty="0">
                <a:cs typeface="Calibri"/>
              </a:rPr>
              <a:t>from: https://www.nidcd.nih.gov/health/statistics/quick-statistics-voice-speech-language</a:t>
            </a:r>
          </a:p>
          <a:p>
            <a:pPr marL="0" indent="0">
              <a:buNone/>
            </a:pPr>
            <a:r>
              <a:rPr lang="en-US" sz="1800">
                <a:cs typeface="Calibri"/>
              </a:rPr>
              <a:t>Perfetti, C. (2007). Reading ability: Lexical quality to comprehension. </a:t>
            </a:r>
            <a:r>
              <a:rPr lang="en-US" sz="1800" i="1" dirty="0">
                <a:cs typeface="Calibri"/>
              </a:rPr>
              <a:t>Scientific Studies of Reading, 11</a:t>
            </a:r>
            <a:r>
              <a:rPr lang="en-US" sz="1800" dirty="0">
                <a:cs typeface="Calibri"/>
              </a:rPr>
              <a:t>, 357-383.</a:t>
            </a:r>
          </a:p>
          <a:p>
            <a:pPr marL="0" indent="0">
              <a:lnSpc>
                <a:spcPct val="100000"/>
              </a:lnSpc>
              <a:spcBef>
                <a:spcPts val="1000"/>
              </a:spcBef>
              <a:spcAft>
                <a:spcPts val="0"/>
              </a:spcAft>
              <a:buNone/>
            </a:pPr>
            <a:r>
              <a:rPr lang="en-US" sz="1800">
                <a:cs typeface="Calibri"/>
              </a:rPr>
              <a:t>Richards, R. (1999). </a:t>
            </a:r>
            <a:r>
              <a:rPr lang="en-US" sz="1800" i="1" dirty="0">
                <a:cs typeface="Calibri"/>
              </a:rPr>
              <a:t>The Source for Dyslexia and </a:t>
            </a:r>
            <a:r>
              <a:rPr lang="en-US" sz="1800" i="1">
                <a:cs typeface="Calibri"/>
              </a:rPr>
              <a:t>Dysgraphia. </a:t>
            </a:r>
            <a:r>
              <a:rPr lang="en-US" sz="1800">
                <a:cs typeface="Calibri"/>
              </a:rPr>
              <a:t>East Moline,Illinois: LinguiSystems, Inc. </a:t>
            </a:r>
            <a:endParaRPr lang="en-US" sz="1800"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13721578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A22EE-51AD-402D-88FD-8315E587E3B3}"/>
              </a:ext>
            </a:extLst>
          </p:cNvPr>
          <p:cNvSpPr>
            <a:spLocks noGrp="1"/>
          </p:cNvSpPr>
          <p:nvPr>
            <p:ph type="title"/>
          </p:nvPr>
        </p:nvSpPr>
        <p:spPr/>
        <p:txBody>
          <a:bodyPr/>
          <a:lstStyle/>
          <a:p>
            <a:r>
              <a:rPr lang="en-US" dirty="0">
                <a:cs typeface="Calibri Light"/>
              </a:rPr>
              <a:t>References</a:t>
            </a:r>
            <a:endParaRPr lang="en-US" dirty="0"/>
          </a:p>
        </p:txBody>
      </p:sp>
      <p:sp>
        <p:nvSpPr>
          <p:cNvPr id="3" name="Content Placeholder 2">
            <a:extLst>
              <a:ext uri="{FF2B5EF4-FFF2-40B4-BE49-F238E27FC236}">
                <a16:creationId xmlns:a16="http://schemas.microsoft.com/office/drawing/2014/main" id="{1E1BC8B3-E75C-4779-AC88-612416F51BCD}"/>
              </a:ext>
            </a:extLst>
          </p:cNvPr>
          <p:cNvSpPr>
            <a:spLocks noGrp="1"/>
          </p:cNvSpPr>
          <p:nvPr>
            <p:ph idx="1"/>
          </p:nvPr>
        </p:nvSpPr>
        <p:spPr/>
        <p:txBody>
          <a:bodyPr vert="horz" lIns="0" tIns="45720" rIns="0" bIns="45720" rtlCol="0" anchor="t">
            <a:normAutofit/>
          </a:bodyPr>
          <a:lstStyle/>
          <a:p>
            <a:r>
              <a:rPr lang="en-US" sz="1800" dirty="0">
                <a:cs typeface="Calibri"/>
              </a:rPr>
              <a:t>Schuele, C.M., &amp; Boudreau, D. (2008). Phonological awareness intervention: Beyond the basics. </a:t>
            </a:r>
            <a:r>
              <a:rPr lang="en-US" sz="1800" i="1" dirty="0">
                <a:cs typeface="Calibri"/>
              </a:rPr>
              <a:t>Language, Speech, and Hearing Services in the Schools, 39, </a:t>
            </a:r>
            <a:r>
              <a:rPr lang="en-US" sz="1800" dirty="0">
                <a:cs typeface="Calibri"/>
              </a:rPr>
              <a:t>3-20. </a:t>
            </a:r>
          </a:p>
          <a:p>
            <a:r>
              <a:rPr lang="en-US" sz="1800">
                <a:cs typeface="Calibri"/>
              </a:rPr>
              <a:t>Tennessee department of education. (n.d.). </a:t>
            </a:r>
            <a:r>
              <a:rPr lang="en-US" sz="1800" i="1">
                <a:cs typeface="Calibri"/>
              </a:rPr>
              <a:t>Special education evaluation and eligibility.</a:t>
            </a:r>
            <a:r>
              <a:rPr lang="en-US" sz="1800">
                <a:cs typeface="Calibri"/>
              </a:rPr>
              <a:t> Retrieved </a:t>
            </a:r>
            <a:r>
              <a:rPr lang="en-US" sz="1800" dirty="0">
                <a:cs typeface="Calibri"/>
              </a:rPr>
              <a:t>from:  https://www.tn.gov/education/student-support/special-education/special-education-evaluation-eligibility.html</a:t>
            </a:r>
          </a:p>
          <a:p>
            <a:r>
              <a:rPr lang="en-US" sz="1800">
                <a:cs typeface="Calibri"/>
              </a:rPr>
              <a:t>American Speech-Language and Hearing Association. (n.d.). </a:t>
            </a:r>
            <a:r>
              <a:rPr lang="en-US" sz="1800" i="1">
                <a:cs typeface="Calibri"/>
              </a:rPr>
              <a:t>Spoken language disorders.</a:t>
            </a:r>
            <a:r>
              <a:rPr lang="en-US" sz="1800" dirty="0">
                <a:cs typeface="Calibri"/>
              </a:rPr>
              <a:t>  Retrieved from:  https://www.asha.org/Practice-Portal/Clinical-Topics/Spoken-Language-Disorders/</a:t>
            </a:r>
          </a:p>
          <a:p>
            <a:r>
              <a:rPr lang="en-US" sz="1800" dirty="0">
                <a:cs typeface="Calibri"/>
              </a:rPr>
              <a:t>Stanovich, K. (1986). Matthew effects in reading: Some </a:t>
            </a:r>
            <a:r>
              <a:rPr lang="en-US" sz="1800">
                <a:cs typeface="Calibri"/>
              </a:rPr>
              <a:t>consequences of individual differences in the acquisition of literacy. </a:t>
            </a:r>
            <a:r>
              <a:rPr lang="en-US" sz="1800" i="1" dirty="0">
                <a:cs typeface="Calibri"/>
              </a:rPr>
              <a:t>Reading Research Quarterly, 21, </a:t>
            </a:r>
            <a:r>
              <a:rPr lang="en-US" sz="1800" dirty="0">
                <a:cs typeface="Calibri"/>
              </a:rPr>
              <a:t>360-407.</a:t>
            </a:r>
          </a:p>
          <a:p>
            <a:pPr marL="0" indent="0"/>
            <a:endParaRPr lang="en-US" dirty="0">
              <a:cs typeface="Calibri"/>
            </a:endParaRPr>
          </a:p>
          <a:p>
            <a:pPr marL="0" indent="0"/>
            <a:endParaRPr lang="en-US" dirty="0">
              <a:cs typeface="Calibri"/>
            </a:endParaRPr>
          </a:p>
          <a:p>
            <a:pPr marL="0" indent="0"/>
            <a:endParaRPr lang="en-US" dirty="0">
              <a:cs typeface="Calibri"/>
            </a:endParaRPr>
          </a:p>
          <a:p>
            <a:endParaRPr lang="en-US" dirty="0">
              <a:cs typeface="Calibri"/>
            </a:endParaRPr>
          </a:p>
        </p:txBody>
      </p:sp>
    </p:spTree>
    <p:extLst>
      <p:ext uri="{BB962C8B-B14F-4D97-AF65-F5344CB8AC3E}">
        <p14:creationId xmlns:p14="http://schemas.microsoft.com/office/powerpoint/2010/main" val="1132903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3610C-2B04-4A86-9658-F7C3B799071A}"/>
              </a:ext>
            </a:extLst>
          </p:cNvPr>
          <p:cNvSpPr>
            <a:spLocks noGrp="1"/>
          </p:cNvSpPr>
          <p:nvPr>
            <p:ph type="title"/>
          </p:nvPr>
        </p:nvSpPr>
        <p:spPr/>
        <p:txBody>
          <a:bodyPr/>
          <a:lstStyle/>
          <a:p>
            <a:r>
              <a:rPr lang="en-US" dirty="0">
                <a:cs typeface="Calibri Light"/>
              </a:rPr>
              <a:t>Questions?</a:t>
            </a:r>
            <a:endParaRPr lang="en-US" dirty="0"/>
          </a:p>
        </p:txBody>
      </p:sp>
      <p:sp>
        <p:nvSpPr>
          <p:cNvPr id="3" name="Content Placeholder 2">
            <a:extLst>
              <a:ext uri="{FF2B5EF4-FFF2-40B4-BE49-F238E27FC236}">
                <a16:creationId xmlns:a16="http://schemas.microsoft.com/office/drawing/2014/main" id="{A9AD5C02-7DB9-4050-9218-495B5BBF567A}"/>
              </a:ext>
            </a:extLst>
          </p:cNvPr>
          <p:cNvSpPr>
            <a:spLocks noGrp="1"/>
          </p:cNvSpPr>
          <p:nvPr>
            <p:ph idx="1"/>
          </p:nvPr>
        </p:nvSpPr>
        <p:spPr/>
        <p:txBody>
          <a:bodyPr vert="horz" lIns="0" tIns="45720" rIns="0" bIns="45720" rtlCol="0" anchor="t">
            <a:normAutofit/>
          </a:bodyPr>
          <a:lstStyle/>
          <a:p>
            <a:r>
              <a:rPr lang="en-US" i="1" dirty="0">
                <a:cs typeface="Calibri"/>
              </a:rPr>
              <a:t>For any questions regarding this presentation contact us at:</a:t>
            </a:r>
          </a:p>
          <a:p>
            <a:endParaRPr lang="en-US" i="1" dirty="0">
              <a:cs typeface="Calibri"/>
            </a:endParaRPr>
          </a:p>
          <a:p>
            <a:r>
              <a:rPr lang="en-US" dirty="0">
                <a:cs typeface="Calibri"/>
              </a:rPr>
              <a:t>Barbara Adams:</a:t>
            </a:r>
            <a:endParaRPr lang="en-US" dirty="0"/>
          </a:p>
          <a:p>
            <a:r>
              <a:rPr lang="en-US" dirty="0">
                <a:cs typeface="Calibri"/>
              </a:rPr>
              <a:t>barbara.adams@wcs.edu</a:t>
            </a:r>
          </a:p>
          <a:p>
            <a:endParaRPr lang="en-US" dirty="0">
              <a:cs typeface="Calibri"/>
            </a:endParaRPr>
          </a:p>
          <a:p>
            <a:r>
              <a:rPr lang="en-US" dirty="0">
                <a:cs typeface="Calibri"/>
              </a:rPr>
              <a:t>Tammy Hutchings:</a:t>
            </a:r>
          </a:p>
          <a:p>
            <a:r>
              <a:rPr lang="en-US" dirty="0">
                <a:cs typeface="Calibri"/>
              </a:rPr>
              <a:t>tlh8b@mtmail.mtsu.edu</a:t>
            </a:r>
          </a:p>
        </p:txBody>
      </p:sp>
    </p:spTree>
    <p:extLst>
      <p:ext uri="{BB962C8B-B14F-4D97-AF65-F5344CB8AC3E}">
        <p14:creationId xmlns:p14="http://schemas.microsoft.com/office/powerpoint/2010/main" val="936984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6505F-F5E0-4F1D-AC18-271AEF2FF7C2}"/>
              </a:ext>
            </a:extLst>
          </p:cNvPr>
          <p:cNvSpPr>
            <a:spLocks noGrp="1"/>
          </p:cNvSpPr>
          <p:nvPr>
            <p:ph type="title"/>
          </p:nvPr>
        </p:nvSpPr>
        <p:spPr>
          <a:xfrm>
            <a:off x="822960" y="286604"/>
            <a:ext cx="7543800" cy="1450757"/>
          </a:xfrm>
        </p:spPr>
        <p:txBody>
          <a:bodyPr>
            <a:normAutofit/>
          </a:bodyPr>
          <a:lstStyle/>
          <a:p>
            <a:r>
              <a:rPr lang="en-US" dirty="0">
                <a:cs typeface="Calibri Light"/>
              </a:rPr>
              <a:t>What areas are the most important for skilled reading? </a:t>
            </a:r>
          </a:p>
        </p:txBody>
      </p:sp>
      <p:sp>
        <p:nvSpPr>
          <p:cNvPr id="3" name="Content Placeholder 2">
            <a:extLst>
              <a:ext uri="{FF2B5EF4-FFF2-40B4-BE49-F238E27FC236}">
                <a16:creationId xmlns:a16="http://schemas.microsoft.com/office/drawing/2014/main" id="{657D2857-0EBA-4A25-94E0-ABD92EA10123}"/>
              </a:ext>
            </a:extLst>
          </p:cNvPr>
          <p:cNvSpPr>
            <a:spLocks noGrp="1"/>
          </p:cNvSpPr>
          <p:nvPr>
            <p:ph idx="1"/>
          </p:nvPr>
        </p:nvSpPr>
        <p:spPr>
          <a:xfrm>
            <a:off x="822959" y="1845734"/>
            <a:ext cx="4841240" cy="4023360"/>
          </a:xfrm>
        </p:spPr>
        <p:txBody>
          <a:bodyPr vert="horz" lIns="0" tIns="45720" rIns="0" bIns="45720" rtlCol="0" anchor="t">
            <a:normAutofit/>
          </a:bodyPr>
          <a:lstStyle/>
          <a:p>
            <a:pPr marL="342900" indent="-342900">
              <a:spcBef>
                <a:spcPts val="1000"/>
              </a:spcBef>
              <a:spcAft>
                <a:spcPts val="0"/>
              </a:spcAft>
            </a:pPr>
            <a:endParaRPr lang="en-US">
              <a:cs typeface="Calibri"/>
            </a:endParaRPr>
          </a:p>
          <a:p>
            <a:pPr marL="342900" indent="-342900">
              <a:spcBef>
                <a:spcPts val="1000"/>
              </a:spcBef>
              <a:spcAft>
                <a:spcPts val="0"/>
              </a:spcAft>
            </a:pPr>
            <a:r>
              <a:rPr lang="en-US" sz="2400" dirty="0">
                <a:cs typeface="Calibri"/>
              </a:rPr>
              <a:t>5 Areas of Reading (National Reading Panel, 2000): </a:t>
            </a:r>
          </a:p>
          <a:p>
            <a:pPr marL="742950" lvl="1" indent="-285750">
              <a:spcBef>
                <a:spcPts val="1000"/>
              </a:spcBef>
              <a:spcAft>
                <a:spcPts val="0"/>
              </a:spcAft>
            </a:pPr>
            <a:r>
              <a:rPr lang="en-US" sz="2000" dirty="0">
                <a:cs typeface="Calibri"/>
              </a:rPr>
              <a:t>Phonological Awareness</a:t>
            </a:r>
          </a:p>
          <a:p>
            <a:pPr marL="742950" lvl="1" indent="-285750">
              <a:spcBef>
                <a:spcPts val="1000"/>
              </a:spcBef>
              <a:spcAft>
                <a:spcPts val="0"/>
              </a:spcAft>
            </a:pPr>
            <a:r>
              <a:rPr lang="en-US" sz="2000" dirty="0">
                <a:cs typeface="Calibri"/>
              </a:rPr>
              <a:t>Phonics</a:t>
            </a:r>
          </a:p>
          <a:p>
            <a:pPr marL="742950" lvl="1" indent="-285750">
              <a:spcBef>
                <a:spcPts val="1000"/>
              </a:spcBef>
              <a:spcAft>
                <a:spcPts val="0"/>
              </a:spcAft>
            </a:pPr>
            <a:r>
              <a:rPr lang="en-US" sz="2000" dirty="0">
                <a:cs typeface="Calibri"/>
              </a:rPr>
              <a:t>Fluency</a:t>
            </a:r>
          </a:p>
          <a:p>
            <a:pPr marL="742950" lvl="1" indent="-285750">
              <a:spcBef>
                <a:spcPts val="1000"/>
              </a:spcBef>
              <a:spcAft>
                <a:spcPts val="0"/>
              </a:spcAft>
            </a:pPr>
            <a:r>
              <a:rPr lang="en-US" sz="2000" dirty="0">
                <a:cs typeface="Calibri"/>
              </a:rPr>
              <a:t>Vocabulary</a:t>
            </a:r>
          </a:p>
          <a:p>
            <a:pPr marL="742950" lvl="1" indent="-285750">
              <a:spcBef>
                <a:spcPts val="1000"/>
              </a:spcBef>
              <a:spcAft>
                <a:spcPts val="0"/>
              </a:spcAft>
            </a:pPr>
            <a:r>
              <a:rPr lang="en-US" sz="2000" dirty="0">
                <a:cs typeface="Calibri"/>
              </a:rPr>
              <a:t>Comprehension</a:t>
            </a:r>
          </a:p>
          <a:p>
            <a:pPr marL="742950" lvl="1" indent="-285750">
              <a:spcBef>
                <a:spcPts val="1000"/>
              </a:spcBef>
              <a:spcAft>
                <a:spcPts val="0"/>
              </a:spcAft>
            </a:pPr>
            <a:endParaRPr lang="en-US">
              <a:cs typeface="Calibri"/>
            </a:endParaRPr>
          </a:p>
          <a:p>
            <a:pPr marL="457200" lvl="1" indent="0">
              <a:spcBef>
                <a:spcPts val="1000"/>
              </a:spcBef>
              <a:spcAft>
                <a:spcPts val="0"/>
              </a:spcAft>
              <a:buNone/>
            </a:pPr>
            <a:endParaRPr lang="en-US">
              <a:cs typeface="Calibri"/>
            </a:endParaRPr>
          </a:p>
          <a:p>
            <a:pPr marL="742950" lvl="1" indent="-285750">
              <a:spcBef>
                <a:spcPts val="1000"/>
              </a:spcBef>
              <a:spcAft>
                <a:spcPts val="0"/>
              </a:spcAft>
            </a:pPr>
            <a:endParaRPr lang="en-US">
              <a:cs typeface="Calibri"/>
            </a:endParaRPr>
          </a:p>
          <a:p>
            <a:endParaRPr lang="en-US" dirty="0">
              <a:cs typeface="Calibri"/>
            </a:endParaRPr>
          </a:p>
        </p:txBody>
      </p:sp>
      <p:pic>
        <p:nvPicPr>
          <p:cNvPr id="4" name="Picture 4" descr="A close up of a book&#10;&#10;Description generated with high confidence">
            <a:extLst>
              <a:ext uri="{FF2B5EF4-FFF2-40B4-BE49-F238E27FC236}">
                <a16:creationId xmlns:a16="http://schemas.microsoft.com/office/drawing/2014/main" id="{F4E73AD5-8002-4579-B81C-6B37C821CD92}"/>
              </a:ext>
            </a:extLst>
          </p:cNvPr>
          <p:cNvPicPr>
            <a:picLocks noChangeAspect="1"/>
          </p:cNvPicPr>
          <p:nvPr/>
        </p:nvPicPr>
        <p:blipFill rotWithShape="1">
          <a:blip r:embed="rId2"/>
          <a:srcRect l="40231" r="13366" b="1"/>
          <a:stretch/>
        </p:blipFill>
        <p:spPr>
          <a:xfrm>
            <a:off x="5668675" y="2404340"/>
            <a:ext cx="2698084" cy="3471012"/>
          </a:xfrm>
          <a:prstGeom prst="rect">
            <a:avLst/>
          </a:prstGeom>
        </p:spPr>
      </p:pic>
    </p:spTree>
    <p:extLst>
      <p:ext uri="{BB962C8B-B14F-4D97-AF65-F5344CB8AC3E}">
        <p14:creationId xmlns:p14="http://schemas.microsoft.com/office/powerpoint/2010/main" val="755170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B349E-E6DE-43EB-A8EF-AFF5630A5D9B}"/>
              </a:ext>
            </a:extLst>
          </p:cNvPr>
          <p:cNvSpPr>
            <a:spLocks noGrp="1"/>
          </p:cNvSpPr>
          <p:nvPr>
            <p:ph type="title"/>
          </p:nvPr>
        </p:nvSpPr>
        <p:spPr/>
        <p:txBody>
          <a:bodyPr>
            <a:normAutofit/>
          </a:bodyPr>
          <a:lstStyle/>
          <a:p>
            <a:pPr algn="ctr"/>
            <a:r>
              <a:rPr lang="en-US" dirty="0">
                <a:cs typeface="Calibri Light"/>
              </a:rPr>
              <a:t>The Simple View of Reading</a:t>
            </a:r>
            <a:br>
              <a:rPr lang="en-US" dirty="0">
                <a:cs typeface="Calibri Light"/>
              </a:rPr>
            </a:br>
            <a:r>
              <a:rPr lang="en-US" sz="2000" dirty="0">
                <a:cs typeface="Calibri Light"/>
              </a:rPr>
              <a:t>Gough and </a:t>
            </a:r>
            <a:r>
              <a:rPr lang="en-US" sz="2000" dirty="0" err="1">
                <a:cs typeface="Calibri Light"/>
              </a:rPr>
              <a:t>Tunmer</a:t>
            </a:r>
            <a:r>
              <a:rPr lang="en-US" sz="2000" dirty="0">
                <a:cs typeface="Calibri Light"/>
              </a:rPr>
              <a:t> (1986)</a:t>
            </a:r>
            <a:endParaRPr lang="en-US"/>
          </a:p>
        </p:txBody>
      </p:sp>
      <p:pic>
        <p:nvPicPr>
          <p:cNvPr id="4" name="Picture 4" descr="A screenshot of a cell phone&#10;&#10;Description generated with very high confidence">
            <a:extLst>
              <a:ext uri="{FF2B5EF4-FFF2-40B4-BE49-F238E27FC236}">
                <a16:creationId xmlns:a16="http://schemas.microsoft.com/office/drawing/2014/main" id="{9F9FD817-BF2A-4B21-A296-3A6126147115}"/>
              </a:ext>
            </a:extLst>
          </p:cNvPr>
          <p:cNvPicPr>
            <a:picLocks noGrp="1" noChangeAspect="1"/>
          </p:cNvPicPr>
          <p:nvPr>
            <p:ph idx="1"/>
          </p:nvPr>
        </p:nvPicPr>
        <p:blipFill>
          <a:blip r:embed="rId2"/>
          <a:stretch>
            <a:fillRect/>
          </a:stretch>
        </p:blipFill>
        <p:spPr>
          <a:xfrm>
            <a:off x="716251" y="2187720"/>
            <a:ext cx="7781924" cy="3599583"/>
          </a:xfrm>
          <a:prstGeom prst="rect">
            <a:avLst/>
          </a:prstGeom>
        </p:spPr>
      </p:pic>
    </p:spTree>
    <p:extLst>
      <p:ext uri="{BB962C8B-B14F-4D97-AF65-F5344CB8AC3E}">
        <p14:creationId xmlns:p14="http://schemas.microsoft.com/office/powerpoint/2010/main" val="1888810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F240A2FC-E2C3-458D-96B4-5DF9028D93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Rectangle 60">
            <a:extLst>
              <a:ext uri="{FF2B5EF4-FFF2-40B4-BE49-F238E27FC236}">
                <a16:creationId xmlns:a16="http://schemas.microsoft.com/office/drawing/2014/main" id="{5F097929-F3D6-4D1F-8AFC-CF348171A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3" name="Straight Connector 62">
            <a:extLst>
              <a:ext uri="{FF2B5EF4-FFF2-40B4-BE49-F238E27FC236}">
                <a16:creationId xmlns:a16="http://schemas.microsoft.com/office/drawing/2014/main" id="{43074C91-9045-414B-B5F9-567DAE3EE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65" name="Rectangle 64">
            <a:extLst>
              <a:ext uri="{FF2B5EF4-FFF2-40B4-BE49-F238E27FC236}">
                <a16:creationId xmlns:a16="http://schemas.microsoft.com/office/drawing/2014/main" id="{33428ACC-71EC-4171-9527-10983BA6B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9E5077-3B75-43B7-9837-33BD52E1AF85}"/>
              </a:ext>
            </a:extLst>
          </p:cNvPr>
          <p:cNvSpPr>
            <a:spLocks noGrp="1"/>
          </p:cNvSpPr>
          <p:nvPr>
            <p:ph type="title"/>
          </p:nvPr>
        </p:nvSpPr>
        <p:spPr>
          <a:xfrm>
            <a:off x="6105832" y="639097"/>
            <a:ext cx="2551471" cy="3686015"/>
          </a:xfrm>
        </p:spPr>
        <p:txBody>
          <a:bodyPr vert="horz" lIns="91440" tIns="45720" rIns="91440" bIns="45720" rtlCol="0" anchor="b">
            <a:normAutofit/>
          </a:bodyPr>
          <a:lstStyle/>
          <a:p>
            <a:r>
              <a:rPr lang="en-US" sz="4400">
                <a:solidFill>
                  <a:schemeClr val="tx1">
                    <a:lumMod val="85000"/>
                    <a:lumOff val="15000"/>
                  </a:schemeClr>
                </a:solidFill>
              </a:rPr>
              <a:t>Different Categories of Readers</a:t>
            </a:r>
          </a:p>
        </p:txBody>
      </p:sp>
      <p:pic>
        <p:nvPicPr>
          <p:cNvPr id="56" name="Picture 4">
            <a:extLst>
              <a:ext uri="{FF2B5EF4-FFF2-40B4-BE49-F238E27FC236}">
                <a16:creationId xmlns:a16="http://schemas.microsoft.com/office/drawing/2014/main" id="{A1DE0285-2748-4AA8-89FD-B2BB5A158919}"/>
              </a:ext>
            </a:extLst>
          </p:cNvPr>
          <p:cNvPicPr>
            <a:picLocks noGrp="1" noChangeAspect="1"/>
          </p:cNvPicPr>
          <p:nvPr>
            <p:ph idx="1"/>
          </p:nvPr>
        </p:nvPicPr>
        <p:blipFill>
          <a:blip r:embed="rId2"/>
          <a:stretch>
            <a:fillRect/>
          </a:stretch>
        </p:blipFill>
        <p:spPr>
          <a:xfrm>
            <a:off x="167275" y="722233"/>
            <a:ext cx="5929038" cy="5031121"/>
          </a:xfrm>
          <a:prstGeom prst="rect">
            <a:avLst/>
          </a:prstGeom>
        </p:spPr>
      </p:pic>
      <p:cxnSp>
        <p:nvCxnSpPr>
          <p:cNvPr id="67" name="Straight Connector 66">
            <a:extLst>
              <a:ext uri="{FF2B5EF4-FFF2-40B4-BE49-F238E27FC236}">
                <a16:creationId xmlns:a16="http://schemas.microsoft.com/office/drawing/2014/main" id="{BA22713B-ABB6-4391-97F9-0449A2B9B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56978" y="4343400"/>
            <a:ext cx="24003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2B9BBBC4-97A3-47D2-BFFE-A68530CDB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rgbClr val="C86E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 name="Rectangle 70">
            <a:extLst>
              <a:ext uri="{FF2B5EF4-FFF2-40B4-BE49-F238E27FC236}">
                <a16:creationId xmlns:a16="http://schemas.microsoft.com/office/drawing/2014/main" id="{78967BEA-EA6A-4FF1-94E2-B010B61A36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46070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88CF7-CEDC-4468-B19B-6924BAA5E0A3}"/>
              </a:ext>
            </a:extLst>
          </p:cNvPr>
          <p:cNvSpPr>
            <a:spLocks noGrp="1"/>
          </p:cNvSpPr>
          <p:nvPr>
            <p:ph type="title"/>
          </p:nvPr>
        </p:nvSpPr>
        <p:spPr/>
        <p:txBody>
          <a:bodyPr/>
          <a:lstStyle/>
          <a:p>
            <a:r>
              <a:rPr lang="en-US">
                <a:cs typeface="Calibri Light"/>
              </a:rPr>
              <a:t>Is it still that simple?</a:t>
            </a:r>
            <a:endParaRPr lang="en-US"/>
          </a:p>
        </p:txBody>
      </p:sp>
      <p:sp>
        <p:nvSpPr>
          <p:cNvPr id="3" name="Content Placeholder 2">
            <a:extLst>
              <a:ext uri="{FF2B5EF4-FFF2-40B4-BE49-F238E27FC236}">
                <a16:creationId xmlns:a16="http://schemas.microsoft.com/office/drawing/2014/main" id="{65154422-5C7E-4122-B789-348BFC4890D4}"/>
              </a:ext>
            </a:extLst>
          </p:cNvPr>
          <p:cNvSpPr>
            <a:spLocks noGrp="1"/>
          </p:cNvSpPr>
          <p:nvPr>
            <p:ph idx="1"/>
          </p:nvPr>
        </p:nvSpPr>
        <p:spPr/>
        <p:txBody>
          <a:bodyPr vert="horz" lIns="0" tIns="45720" rIns="0" bIns="45720" rtlCol="0" anchor="t">
            <a:normAutofit lnSpcReduction="10000"/>
          </a:bodyPr>
          <a:lstStyle/>
          <a:p>
            <a:pPr marL="0" indent="0">
              <a:buNone/>
            </a:pPr>
            <a:r>
              <a:rPr lang="en-US" dirty="0">
                <a:cs typeface="Calibri"/>
              </a:rPr>
              <a:t>There are more components to reading than just word recognition and listening comprehension:  </a:t>
            </a:r>
            <a:endParaRPr lang="en-US"/>
          </a:p>
          <a:p>
            <a:pPr marL="383540" lvl="1"/>
            <a:r>
              <a:rPr lang="en-US" dirty="0">
                <a:cs typeface="Calibri"/>
              </a:rPr>
              <a:t>Background knowledge</a:t>
            </a:r>
          </a:p>
          <a:p>
            <a:pPr marL="383540" lvl="1"/>
            <a:r>
              <a:rPr lang="en-US" dirty="0">
                <a:cs typeface="Calibri"/>
              </a:rPr>
              <a:t>Vocabulary</a:t>
            </a:r>
          </a:p>
          <a:p>
            <a:pPr marL="383540" lvl="1"/>
            <a:r>
              <a:rPr lang="en-US" dirty="0">
                <a:cs typeface="Calibri"/>
              </a:rPr>
              <a:t>Inferencing</a:t>
            </a:r>
            <a:endParaRPr lang="en-US" dirty="0"/>
          </a:p>
          <a:p>
            <a:pPr marL="383540" lvl="1"/>
            <a:r>
              <a:rPr lang="en-US" dirty="0">
                <a:cs typeface="Calibri"/>
              </a:rPr>
              <a:t>Metacognition</a:t>
            </a:r>
          </a:p>
          <a:p>
            <a:r>
              <a:rPr lang="en-US" dirty="0">
                <a:cs typeface="Calibri"/>
              </a:rPr>
              <a:t>Since Gough and </a:t>
            </a:r>
            <a:r>
              <a:rPr lang="en-US" dirty="0" err="1">
                <a:cs typeface="Calibri"/>
              </a:rPr>
              <a:t>Tunmer's</a:t>
            </a:r>
            <a:r>
              <a:rPr lang="en-US" dirty="0">
                <a:cs typeface="Calibri"/>
              </a:rPr>
              <a:t> (1986) work, many others have contributed to our understanding of the complexities of reading:</a:t>
            </a:r>
          </a:p>
          <a:p>
            <a:pPr>
              <a:buFont typeface="Courier New" panose="020F0502020204030204" pitchFamily="34" charset="0"/>
              <a:buChar char="o"/>
            </a:pPr>
            <a:r>
              <a:rPr lang="en-US" dirty="0">
                <a:cs typeface="Calibri"/>
              </a:rPr>
              <a:t> Matthews effect (Stanovich, 1986 )</a:t>
            </a:r>
          </a:p>
          <a:p>
            <a:pPr>
              <a:buFont typeface="Courier New" panose="020F0502020204030204" pitchFamily="34" charset="0"/>
              <a:buChar char="o"/>
            </a:pPr>
            <a:r>
              <a:rPr lang="en-US" dirty="0">
                <a:cs typeface="Calibri"/>
              </a:rPr>
              <a:t> 4 phases of sight word learning (</a:t>
            </a:r>
            <a:r>
              <a:rPr lang="en-US" dirty="0" err="1">
                <a:cs typeface="Calibri"/>
              </a:rPr>
              <a:t>Ehri</a:t>
            </a:r>
            <a:r>
              <a:rPr lang="en-US" dirty="0">
                <a:cs typeface="Calibri"/>
              </a:rPr>
              <a:t>, 2005) </a:t>
            </a:r>
          </a:p>
          <a:p>
            <a:pPr>
              <a:buFont typeface="Courier New" panose="020F0502020204030204" pitchFamily="34" charset="0"/>
              <a:buChar char="o"/>
            </a:pPr>
            <a:r>
              <a:rPr lang="en-US" dirty="0">
                <a:cs typeface="Calibri"/>
              </a:rPr>
              <a:t> Lexical Quality Hypothesis (Perfetti, 2007)</a:t>
            </a:r>
          </a:p>
          <a:p>
            <a:pPr>
              <a:buFont typeface="Courier New" panose="020F0502020204030204" pitchFamily="34" charset="0"/>
              <a:buChar char="o"/>
            </a:pPr>
            <a:endParaRPr lang="en-US">
              <a:cs typeface="Calibri"/>
            </a:endParaRPr>
          </a:p>
        </p:txBody>
      </p:sp>
    </p:spTree>
    <p:extLst>
      <p:ext uri="{BB962C8B-B14F-4D97-AF65-F5344CB8AC3E}">
        <p14:creationId xmlns:p14="http://schemas.microsoft.com/office/powerpoint/2010/main" val="1648277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3" y="0"/>
            <a:ext cx="9139737"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3FCF9FE-3BC7-4598-ABBE-1DE1FDB35C75}"/>
              </a:ext>
            </a:extLst>
          </p:cNvPr>
          <p:cNvSpPr>
            <a:spLocks noGrp="1"/>
          </p:cNvSpPr>
          <p:nvPr>
            <p:ph type="title"/>
          </p:nvPr>
        </p:nvSpPr>
        <p:spPr>
          <a:xfrm>
            <a:off x="369277" y="516835"/>
            <a:ext cx="2652545" cy="5772840"/>
          </a:xfrm>
        </p:spPr>
        <p:txBody>
          <a:bodyPr anchor="ctr">
            <a:normAutofit/>
          </a:bodyPr>
          <a:lstStyle/>
          <a:p>
            <a:pPr>
              <a:lnSpc>
                <a:spcPct val="100000"/>
              </a:lnSpc>
              <a:spcBef>
                <a:spcPts val="1000"/>
              </a:spcBef>
            </a:pPr>
            <a:r>
              <a:rPr lang="en-US" sz="3600" dirty="0">
                <a:solidFill>
                  <a:srgbClr val="FFFFFF"/>
                </a:solidFill>
                <a:cs typeface="Calibri Light"/>
              </a:rPr>
              <a:t>Matthew Effects</a:t>
            </a:r>
            <a:br>
              <a:rPr lang="en-US" sz="3600" dirty="0">
                <a:solidFill>
                  <a:srgbClr val="FFFFFF"/>
                </a:solidFill>
                <a:cs typeface="Calibri Light"/>
              </a:rPr>
            </a:br>
            <a:br>
              <a:rPr lang="en-US" sz="3600" dirty="0">
                <a:solidFill>
                  <a:srgbClr val="FFFFFF"/>
                </a:solidFill>
                <a:cs typeface="Calibri Light"/>
              </a:rPr>
            </a:br>
            <a:r>
              <a:rPr lang="en-US" sz="2200" dirty="0">
                <a:solidFill>
                  <a:srgbClr val="FFFFFF"/>
                </a:solidFill>
                <a:cs typeface="Calibri Light"/>
              </a:rPr>
              <a:t>(Stanovich, 1986</a:t>
            </a:r>
            <a:r>
              <a:rPr lang="en-US" sz="2000" dirty="0">
                <a:solidFill>
                  <a:srgbClr val="FFFFFF"/>
                </a:solidFill>
                <a:cs typeface="Calibri Light"/>
              </a:rPr>
              <a:t>)</a:t>
            </a:r>
            <a:br>
              <a:rPr lang="en-US" sz="2000" dirty="0">
                <a:solidFill>
                  <a:srgbClr val="FFFFFF"/>
                </a:solidFill>
                <a:cs typeface="Calibri Light"/>
              </a:rPr>
            </a:br>
            <a:br>
              <a:rPr lang="en-US" sz="2000" dirty="0">
                <a:solidFill>
                  <a:srgbClr val="FFFFFF"/>
                </a:solidFill>
                <a:cs typeface="Calibri Light"/>
              </a:rPr>
            </a:br>
            <a:r>
              <a:rPr lang="en-US" sz="2000" i="1" dirty="0">
                <a:solidFill>
                  <a:schemeClr val="bg1"/>
                </a:solidFill>
                <a:ea typeface="+mj-lt"/>
                <a:cs typeface="+mj-lt"/>
              </a:rPr>
              <a:t>" To all those who have, more will be given, and they will have an abundance; but from those who have nothing, even what they will have will be taken away." </a:t>
            </a:r>
            <a:r>
              <a:rPr lang="en-US" sz="2000" dirty="0">
                <a:solidFill>
                  <a:schemeClr val="bg1"/>
                </a:solidFill>
                <a:ea typeface="+mj-lt"/>
                <a:cs typeface="+mj-lt"/>
              </a:rPr>
              <a:t>Matthew 25:29</a:t>
            </a:r>
          </a:p>
          <a:p>
            <a:pPr>
              <a:lnSpc>
                <a:spcPct val="100000"/>
              </a:lnSpc>
              <a:spcBef>
                <a:spcPts val="1000"/>
              </a:spcBef>
            </a:pPr>
            <a:endParaRPr lang="en-US" sz="2200" i="1" dirty="0">
              <a:solidFill>
                <a:schemeClr val="bg1"/>
              </a:solidFill>
              <a:ea typeface="+mj-lt"/>
              <a:cs typeface="+mj-lt"/>
            </a:endParaRPr>
          </a:p>
          <a:p>
            <a:endParaRPr lang="en-US" sz="2000" dirty="0">
              <a:ea typeface="+mj-lt"/>
              <a:cs typeface="+mj-lt"/>
            </a:endParaRPr>
          </a:p>
        </p:txBody>
      </p:sp>
      <p:sp>
        <p:nvSpPr>
          <p:cNvPr id="22" name="Rectangle 21">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Diagram 4">
            <a:extLst>
              <a:ext uri="{FF2B5EF4-FFF2-40B4-BE49-F238E27FC236}">
                <a16:creationId xmlns:a16="http://schemas.microsoft.com/office/drawing/2014/main" id="{AE430E20-7655-4329-893D-9AA74F628E24}"/>
              </a:ext>
            </a:extLst>
          </p:cNvPr>
          <p:cNvGraphicFramePr>
            <a:graphicFrameLocks noGrp="1"/>
          </p:cNvGraphicFramePr>
          <p:nvPr>
            <p:ph idx="1"/>
            <p:extLst>
              <p:ext uri="{D42A27DB-BD31-4B8C-83A1-F6EECF244321}">
                <p14:modId xmlns:p14="http://schemas.microsoft.com/office/powerpoint/2010/main" val="693900946"/>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948952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49</Slides>
  <Notes>1</Notes>
  <HiddenSlides>0</HiddenSlide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Retrospect</vt:lpstr>
      <vt:lpstr>Reading  and the SLP</vt:lpstr>
      <vt:lpstr>Overview</vt:lpstr>
      <vt:lpstr>TRUE or FALSE</vt:lpstr>
      <vt:lpstr>PowerPoint Presentation</vt:lpstr>
      <vt:lpstr>What areas are the most important for skilled reading? </vt:lpstr>
      <vt:lpstr>The Simple View of Reading Gough and Tunmer (1986)</vt:lpstr>
      <vt:lpstr>Different Categories of Readers</vt:lpstr>
      <vt:lpstr>Is it still that simple?</vt:lpstr>
      <vt:lpstr>Matthew Effects  (Stanovich, 1986)  " To all those who have, more will be given, and they will have an abundance; but from those who have nothing, even what they will have will be taken away." Matthew 25:29  </vt:lpstr>
      <vt:lpstr>Reading &amp; Vocabulary Growth (Anderson, R., Wilson, P., &amp; Fielding, 1988)</vt:lpstr>
      <vt:lpstr>Sight Word Learning</vt:lpstr>
      <vt:lpstr>Lexical Quality Hypothesis:</vt:lpstr>
      <vt:lpstr>Stages of reading development</vt:lpstr>
      <vt:lpstr>Awareness &amp; Exploration</vt:lpstr>
      <vt:lpstr>Early Emergent Literacy</vt:lpstr>
      <vt:lpstr>Emergent Literacy</vt:lpstr>
      <vt:lpstr>Developing/Early Independent/ Transistional</vt:lpstr>
      <vt:lpstr>Conventional/Fluent/ Independent  </vt:lpstr>
      <vt:lpstr>Expanding</vt:lpstr>
      <vt:lpstr>Language and Reading</vt:lpstr>
      <vt:lpstr>Reading Comprehension</vt:lpstr>
      <vt:lpstr>Why is reading SO difficult?</vt:lpstr>
      <vt:lpstr>In addition...</vt:lpstr>
      <vt:lpstr>What is Dyslexia?</vt:lpstr>
      <vt:lpstr>Early Signs of Dyslexia </vt:lpstr>
      <vt:lpstr>Later Signs of Dyslexia</vt:lpstr>
      <vt:lpstr>What is Language Impairment?</vt:lpstr>
      <vt:lpstr>Language Impairment </vt:lpstr>
      <vt:lpstr>What is Specific Learning Disability (SLD)?</vt:lpstr>
      <vt:lpstr>Eligibility Categories involving Reading Difficulties</vt:lpstr>
      <vt:lpstr>Assessment of Language and Reading</vt:lpstr>
      <vt:lpstr>TNDOE: Language Assessment Guidelines</vt:lpstr>
      <vt:lpstr>Assessment of Reading</vt:lpstr>
      <vt:lpstr>Assessment of Reading </vt:lpstr>
      <vt:lpstr>Group Activity</vt:lpstr>
      <vt:lpstr>Scenario</vt:lpstr>
      <vt:lpstr>How can SLPs help with reading?</vt:lpstr>
      <vt:lpstr>How can SLPs help with reading?</vt:lpstr>
      <vt:lpstr>What is the role of the SLP for reading in the schools?</vt:lpstr>
      <vt:lpstr>What does the research say?</vt:lpstr>
      <vt:lpstr>Research Continued........</vt:lpstr>
      <vt:lpstr>The BIG Take-Away</vt:lpstr>
      <vt:lpstr>Resources</vt:lpstr>
      <vt:lpstr>More Resources.......</vt:lpstr>
      <vt:lpstr>References </vt:lpstr>
      <vt:lpstr>References </vt:lpstr>
      <vt:lpstr>References</vt:lpstr>
      <vt:lpstr>References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and the SLP</dc:title>
  <dc:creator>Scott Adams</dc:creator>
  <cp:revision>2889</cp:revision>
  <dcterms:created xsi:type="dcterms:W3CDTF">1601-01-01T00:00:00Z</dcterms:created>
  <dcterms:modified xsi:type="dcterms:W3CDTF">2018-10-15T22:18:57Z</dcterms:modified>
</cp:coreProperties>
</file>